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393" r:id="rId4"/>
    <p:sldId id="385" r:id="rId5"/>
    <p:sldId id="386" r:id="rId6"/>
    <p:sldId id="397" r:id="rId7"/>
    <p:sldId id="391" r:id="rId8"/>
    <p:sldId id="377" r:id="rId9"/>
    <p:sldId id="387" r:id="rId10"/>
    <p:sldId id="398" r:id="rId11"/>
    <p:sldId id="380" r:id="rId12"/>
    <p:sldId id="372" r:id="rId13"/>
    <p:sldId id="384" r:id="rId14"/>
    <p:sldId id="275" r:id="rId15"/>
    <p:sldId id="382" r:id="rId16"/>
    <p:sldId id="289" r:id="rId17"/>
    <p:sldId id="394" r:id="rId18"/>
    <p:sldId id="357" r:id="rId19"/>
    <p:sldId id="396" r:id="rId20"/>
    <p:sldId id="35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119" d="100"/>
          <a:sy n="119" d="100"/>
        </p:scale>
        <p:origin x="-141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3685EFD-0424-40A5-B0D2-1A7EADFA660B}" type="datetimeFigureOut">
              <a:rPr lang="ru-RU"/>
              <a:pPr/>
              <a:t>15.05.2020</a:t>
            </a:fld>
            <a:endParaRPr lang="ru-RU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2749A3D-5D53-4E68-9713-3EFB73A48B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26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5446684 w 2706"/>
                <a:gd name="T29" fmla="*/ 1003323081 h 640"/>
                <a:gd name="T30" fmla="*/ 1471390284 w 2706"/>
                <a:gd name="T31" fmla="*/ 1104158702 h 640"/>
                <a:gd name="T32" fmla="*/ 962451277 w 2706"/>
                <a:gd name="T33" fmla="*/ 1194912190 h 640"/>
                <a:gd name="T34" fmla="*/ 473666148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535052 w 2706"/>
                <a:gd name="T41" fmla="*/ 1401626086 h 640"/>
                <a:gd name="T42" fmla="*/ 639954298 w 2706"/>
                <a:gd name="T43" fmla="*/ 1441960969 h 640"/>
                <a:gd name="T44" fmla="*/ 942294224 w 2706"/>
                <a:gd name="T45" fmla="*/ 1477253198 h 640"/>
                <a:gd name="T46" fmla="*/ 1239596076 w 2706"/>
                <a:gd name="T47" fmla="*/ 1507504361 h 640"/>
                <a:gd name="T48" fmla="*/ 1526818609 w 2706"/>
                <a:gd name="T49" fmla="*/ 1537755524 h 640"/>
                <a:gd name="T50" fmla="*/ 1803964996 w 2706"/>
                <a:gd name="T51" fmla="*/ 1557922965 h 640"/>
                <a:gd name="T52" fmla="*/ 2071032063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4685668 h 762"/>
                <a:gd name="T2" fmla="*/ 2147483647 w 5216"/>
                <a:gd name="T3" fmla="*/ 1724305590 h 762"/>
                <a:gd name="T4" fmla="*/ 2147483647 w 5216"/>
                <a:gd name="T5" fmla="*/ 1533274853 h 762"/>
                <a:gd name="T6" fmla="*/ 2147483647 w 5216"/>
                <a:gd name="T7" fmla="*/ 1276891413 h 762"/>
                <a:gd name="T8" fmla="*/ 2147483647 w 5216"/>
                <a:gd name="T9" fmla="*/ 940073143 h 762"/>
                <a:gd name="T10" fmla="*/ 2147483647 w 5216"/>
                <a:gd name="T11" fmla="*/ 744015032 h 762"/>
                <a:gd name="T12" fmla="*/ 2147483647 w 5216"/>
                <a:gd name="T13" fmla="*/ 593201710 h 762"/>
                <a:gd name="T14" fmla="*/ 2147483647 w 5216"/>
                <a:gd name="T15" fmla="*/ 462496302 h 762"/>
                <a:gd name="T16" fmla="*/ 2147483647 w 5216"/>
                <a:gd name="T17" fmla="*/ 351898809 h 762"/>
                <a:gd name="T18" fmla="*/ 2147483647 w 5216"/>
                <a:gd name="T19" fmla="*/ 256383440 h 762"/>
                <a:gd name="T20" fmla="*/ 2147483647 w 5216"/>
                <a:gd name="T21" fmla="*/ 180975987 h 762"/>
                <a:gd name="T22" fmla="*/ 2147483647 w 5216"/>
                <a:gd name="T23" fmla="*/ 70380079 h 762"/>
                <a:gd name="T24" fmla="*/ 2147483647 w 5216"/>
                <a:gd name="T25" fmla="*/ 10054750 h 762"/>
                <a:gd name="T26" fmla="*/ 1622923434 w 5216"/>
                <a:gd name="T27" fmla="*/ 0 h 762"/>
                <a:gd name="T28" fmla="*/ 902184155 w 5216"/>
                <a:gd name="T29" fmla="*/ 25135289 h 762"/>
                <a:gd name="T30" fmla="*/ 277207537 w 5216"/>
                <a:gd name="T31" fmla="*/ 80434829 h 762"/>
                <a:gd name="T32" fmla="*/ 0 w 5216"/>
                <a:gd name="T33" fmla="*/ 120650658 h 762"/>
                <a:gd name="T34" fmla="*/ 791300823 w 5216"/>
                <a:gd name="T35" fmla="*/ 216166026 h 762"/>
                <a:gd name="T36" fmla="*/ 1643084329 w 5216"/>
                <a:gd name="T37" fmla="*/ 351898809 h 762"/>
                <a:gd name="T38" fmla="*/ 2147483647 w 5216"/>
                <a:gd name="T39" fmla="*/ 527849006 h 762"/>
                <a:gd name="T40" fmla="*/ 2147483647 w 5216"/>
                <a:gd name="T41" fmla="*/ 744015032 h 762"/>
                <a:gd name="T42" fmla="*/ 2147483647 w 5216"/>
                <a:gd name="T43" fmla="*/ 950127893 h 762"/>
                <a:gd name="T44" fmla="*/ 2147483647 w 5216"/>
                <a:gd name="T45" fmla="*/ 1296999327 h 762"/>
                <a:gd name="T46" fmla="*/ 2147483647 w 5216"/>
                <a:gd name="T47" fmla="*/ 1437759485 h 762"/>
                <a:gd name="T48" fmla="*/ 2147483647 w 5216"/>
                <a:gd name="T49" fmla="*/ 1558410142 h 762"/>
                <a:gd name="T50" fmla="*/ 2147483647 w 5216"/>
                <a:gd name="T51" fmla="*/ 1663980261 h 762"/>
                <a:gd name="T52" fmla="*/ 2147483647 w 5216"/>
                <a:gd name="T53" fmla="*/ 1744413504 h 762"/>
                <a:gd name="T54" fmla="*/ 2147483647 w 5216"/>
                <a:gd name="T55" fmla="*/ 1814793583 h 762"/>
                <a:gd name="T56" fmla="*/ 2147483647 w 5216"/>
                <a:gd name="T57" fmla="*/ 1860038372 h 762"/>
                <a:gd name="T58" fmla="*/ 2147483647 w 5216"/>
                <a:gd name="T59" fmla="*/ 1895228412 h 762"/>
                <a:gd name="T60" fmla="*/ 2147483647 w 5216"/>
                <a:gd name="T61" fmla="*/ 1915336326 h 762"/>
                <a:gd name="T62" fmla="*/ 2147483647 w 5216"/>
                <a:gd name="T63" fmla="*/ 1915336326 h 762"/>
                <a:gd name="T64" fmla="*/ 2147483647 w 5216"/>
                <a:gd name="T65" fmla="*/ 1905281576 h 762"/>
                <a:gd name="T66" fmla="*/ 2147483647 w 5216"/>
                <a:gd name="T67" fmla="*/ 1880146287 h 762"/>
                <a:gd name="T68" fmla="*/ 2147483647 w 5216"/>
                <a:gd name="T69" fmla="*/ 1839928872 h 762"/>
                <a:gd name="T70" fmla="*/ 2147483647 w 5216"/>
                <a:gd name="T71" fmla="*/ 1794685668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41320 w 5144"/>
                <a:gd name="T5" fmla="*/ 166400724 h 694"/>
                <a:gd name="T6" fmla="*/ 181368455 w 5144"/>
                <a:gd name="T7" fmla="*/ 141189022 h 694"/>
                <a:gd name="T8" fmla="*/ 413115802 w 5144"/>
                <a:gd name="T9" fmla="*/ 105891370 h 694"/>
                <a:gd name="T10" fmla="*/ 564257240 w 5144"/>
                <a:gd name="T11" fmla="*/ 85722643 h 694"/>
                <a:gd name="T12" fmla="*/ 740586536 w 5144"/>
                <a:gd name="T13" fmla="*/ 65552329 h 694"/>
                <a:gd name="T14" fmla="*/ 937069294 w 5144"/>
                <a:gd name="T15" fmla="*/ 50424991 h 694"/>
                <a:gd name="T16" fmla="*/ 1163779069 w 5144"/>
                <a:gd name="T17" fmla="*/ 35297652 h 694"/>
                <a:gd name="T18" fmla="*/ 1410642306 w 5144"/>
                <a:gd name="T19" fmla="*/ 20170314 h 694"/>
                <a:gd name="T20" fmla="*/ 1687732560 w 5144"/>
                <a:gd name="T21" fmla="*/ 10084363 h 694"/>
                <a:gd name="T22" fmla="*/ 1990012261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718930 w 3112"/>
                <a:gd name="T5" fmla="*/ 1407413987 h 584"/>
                <a:gd name="T6" fmla="*/ 846417337 w 3112"/>
                <a:gd name="T7" fmla="*/ 1251592864 h 584"/>
                <a:gd name="T8" fmla="*/ 1274665262 w 3112"/>
                <a:gd name="T9" fmla="*/ 1146037488 h 584"/>
                <a:gd name="T10" fmla="*/ 1768409238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099E-AB5B-402F-98E1-E59F61E4645C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84EF-4697-4BA3-8E49-953DD7A6C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733B-29EC-400A-AA2D-3DF98CDC781D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D575-5597-4D2F-B47A-F9E3D8391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267910 h 640"/>
                <a:gd name="T6" fmla="*/ 2147483647 w 2706"/>
                <a:gd name="T7" fmla="*/ 95566116 h 640"/>
                <a:gd name="T8" fmla="*/ 2147483647 w 2706"/>
                <a:gd name="T9" fmla="*/ 150894619 h 640"/>
                <a:gd name="T10" fmla="*/ 2147483647 w 2706"/>
                <a:gd name="T11" fmla="*/ 206221535 h 640"/>
                <a:gd name="T12" fmla="*/ 2147483647 w 2706"/>
                <a:gd name="T13" fmla="*/ 271609045 h 640"/>
                <a:gd name="T14" fmla="*/ 2147483647 w 2706"/>
                <a:gd name="T15" fmla="*/ 336996554 h 640"/>
                <a:gd name="T16" fmla="*/ 2147483647 w 2706"/>
                <a:gd name="T17" fmla="*/ 412443071 h 640"/>
                <a:gd name="T18" fmla="*/ 2147483647 w 2706"/>
                <a:gd name="T19" fmla="*/ 487891173 h 640"/>
                <a:gd name="T20" fmla="*/ 2147483647 w 2706"/>
                <a:gd name="T21" fmla="*/ 487891173 h 640"/>
                <a:gd name="T22" fmla="*/ 2147483647 w 2706"/>
                <a:gd name="T23" fmla="*/ 633755495 h 640"/>
                <a:gd name="T24" fmla="*/ 2147483647 w 2706"/>
                <a:gd name="T25" fmla="*/ 764530514 h 640"/>
                <a:gd name="T26" fmla="*/ 2147483647 w 2706"/>
                <a:gd name="T27" fmla="*/ 885244941 h 640"/>
                <a:gd name="T28" fmla="*/ 1995446684 w 2706"/>
                <a:gd name="T29" fmla="*/ 1000930656 h 640"/>
                <a:gd name="T30" fmla="*/ 1471390284 w 2706"/>
                <a:gd name="T31" fmla="*/ 1101527069 h 640"/>
                <a:gd name="T32" fmla="*/ 962451277 w 2706"/>
                <a:gd name="T33" fmla="*/ 1192062888 h 640"/>
                <a:gd name="T34" fmla="*/ 473666148 w 2706"/>
                <a:gd name="T35" fmla="*/ 1277569998 h 640"/>
                <a:gd name="T36" fmla="*/ 0 w 2706"/>
                <a:gd name="T37" fmla="*/ 1353016514 h 640"/>
                <a:gd name="T38" fmla="*/ 0 w 2706"/>
                <a:gd name="T39" fmla="*/ 1353016514 h 640"/>
                <a:gd name="T40" fmla="*/ 327535052 w 2706"/>
                <a:gd name="T41" fmla="*/ 1398284424 h 640"/>
                <a:gd name="T42" fmla="*/ 639954298 w 2706"/>
                <a:gd name="T43" fmla="*/ 1438523623 h 640"/>
                <a:gd name="T44" fmla="*/ 942294224 w 2706"/>
                <a:gd name="T45" fmla="*/ 1473730940 h 640"/>
                <a:gd name="T46" fmla="*/ 1239596076 w 2706"/>
                <a:gd name="T47" fmla="*/ 1503911133 h 640"/>
                <a:gd name="T48" fmla="*/ 1526818609 w 2706"/>
                <a:gd name="T49" fmla="*/ 1534089739 h 640"/>
                <a:gd name="T50" fmla="*/ 1803964996 w 2706"/>
                <a:gd name="T51" fmla="*/ 1554207753 h 640"/>
                <a:gd name="T52" fmla="*/ 2071032063 w 2706"/>
                <a:gd name="T53" fmla="*/ 1574327353 h 640"/>
                <a:gd name="T54" fmla="*/ 2147483647 w 2706"/>
                <a:gd name="T55" fmla="*/ 1589416656 h 640"/>
                <a:gd name="T56" fmla="*/ 2147483647 w 2706"/>
                <a:gd name="T57" fmla="*/ 1599477249 h 640"/>
                <a:gd name="T58" fmla="*/ 2147483647 w 2706"/>
                <a:gd name="T59" fmla="*/ 1604505959 h 640"/>
                <a:gd name="T60" fmla="*/ 2147483647 w 2706"/>
                <a:gd name="T61" fmla="*/ 1609536256 h 640"/>
                <a:gd name="T62" fmla="*/ 2147483647 w 2706"/>
                <a:gd name="T63" fmla="*/ 1609536256 h 640"/>
                <a:gd name="T64" fmla="*/ 2147483647 w 2706"/>
                <a:gd name="T65" fmla="*/ 1604505959 h 640"/>
                <a:gd name="T66" fmla="*/ 2147483647 w 2706"/>
                <a:gd name="T67" fmla="*/ 1599477249 h 640"/>
                <a:gd name="T68" fmla="*/ 2147483647 w 2706"/>
                <a:gd name="T69" fmla="*/ 1589416656 h 640"/>
                <a:gd name="T70" fmla="*/ 2147483647 w 2706"/>
                <a:gd name="T71" fmla="*/ 1574327353 h 640"/>
                <a:gd name="T72" fmla="*/ 2147483647 w 2706"/>
                <a:gd name="T73" fmla="*/ 1559238049 h 640"/>
                <a:gd name="T74" fmla="*/ 2147483647 w 2706"/>
                <a:gd name="T75" fmla="*/ 1539118450 h 640"/>
                <a:gd name="T76" fmla="*/ 2147483647 w 2706"/>
                <a:gd name="T77" fmla="*/ 1513970140 h 640"/>
                <a:gd name="T78" fmla="*/ 2147483647 w 2706"/>
                <a:gd name="T79" fmla="*/ 1488821829 h 640"/>
                <a:gd name="T80" fmla="*/ 2147483647 w 2706"/>
                <a:gd name="T81" fmla="*/ 1458641637 h 640"/>
                <a:gd name="T82" fmla="*/ 2147483647 w 2706"/>
                <a:gd name="T83" fmla="*/ 1428463030 h 640"/>
                <a:gd name="T84" fmla="*/ 2147483647 w 2706"/>
                <a:gd name="T85" fmla="*/ 1393254127 h 640"/>
                <a:gd name="T86" fmla="*/ 2147483647 w 2706"/>
                <a:gd name="T87" fmla="*/ 1358046810 h 640"/>
                <a:gd name="T88" fmla="*/ 2147483647 w 2706"/>
                <a:gd name="T89" fmla="*/ 1317807611 h 640"/>
                <a:gd name="T90" fmla="*/ 2147483647 w 2706"/>
                <a:gd name="T91" fmla="*/ 1277569998 h 640"/>
                <a:gd name="T92" fmla="*/ 2147483647 w 2706"/>
                <a:gd name="T93" fmla="*/ 1232300502 h 640"/>
                <a:gd name="T94" fmla="*/ 2147483647 w 2706"/>
                <a:gd name="T95" fmla="*/ 1187032592 h 640"/>
                <a:gd name="T96" fmla="*/ 2147483647 w 2706"/>
                <a:gd name="T97" fmla="*/ 1086437765 h 640"/>
                <a:gd name="T98" fmla="*/ 2147483647 w 2706"/>
                <a:gd name="T99" fmla="*/ 980811057 h 640"/>
                <a:gd name="T100" fmla="*/ 2147483647 w 2706"/>
                <a:gd name="T101" fmla="*/ 980811057 h 640"/>
                <a:gd name="T102" fmla="*/ 2147483647 w 2706"/>
                <a:gd name="T103" fmla="*/ 975780760 h 640"/>
                <a:gd name="T104" fmla="*/ 2147483647 w 2706"/>
                <a:gd name="T105" fmla="*/ 975780760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7103815 h 762"/>
                <a:gd name="T2" fmla="*/ 2147483647 w 5216"/>
                <a:gd name="T3" fmla="*/ 1726630307 h 762"/>
                <a:gd name="T4" fmla="*/ 2147483647 w 5216"/>
                <a:gd name="T5" fmla="*/ 1535340763 h 762"/>
                <a:gd name="T6" fmla="*/ 2147483647 w 5216"/>
                <a:gd name="T7" fmla="*/ 1278611647 h 762"/>
                <a:gd name="T8" fmla="*/ 2147483647 w 5216"/>
                <a:gd name="T9" fmla="*/ 941341151 h 762"/>
                <a:gd name="T10" fmla="*/ 2147483647 w 5216"/>
                <a:gd name="T11" fmla="*/ 745017673 h 762"/>
                <a:gd name="T12" fmla="*/ 2147483647 w 5216"/>
                <a:gd name="T13" fmla="*/ 594001199 h 762"/>
                <a:gd name="T14" fmla="*/ 2147483647 w 5216"/>
                <a:gd name="T15" fmla="*/ 463118879 h 762"/>
                <a:gd name="T16" fmla="*/ 2147483647 w 5216"/>
                <a:gd name="T17" fmla="*/ 352373888 h 762"/>
                <a:gd name="T18" fmla="*/ 2147483647 w 5216"/>
                <a:gd name="T19" fmla="*/ 256729116 h 762"/>
                <a:gd name="T20" fmla="*/ 2147483647 w 5216"/>
                <a:gd name="T21" fmla="*/ 181220086 h 762"/>
                <a:gd name="T22" fmla="*/ 2147483647 w 5216"/>
                <a:gd name="T23" fmla="*/ 70475095 h 762"/>
                <a:gd name="T24" fmla="*/ 2147483647 w 5216"/>
                <a:gd name="T25" fmla="*/ 10067871 h 762"/>
                <a:gd name="T26" fmla="*/ 1622923434 w 5216"/>
                <a:gd name="T27" fmla="*/ 0 h 762"/>
                <a:gd name="T28" fmla="*/ 902184155 w 5216"/>
                <a:gd name="T29" fmla="*/ 25169677 h 762"/>
                <a:gd name="T30" fmla="*/ 277207537 w 5216"/>
                <a:gd name="T31" fmla="*/ 80542966 h 762"/>
                <a:gd name="T32" fmla="*/ 0 w 5216"/>
                <a:gd name="T33" fmla="*/ 120814448 h 762"/>
                <a:gd name="T34" fmla="*/ 791300823 w 5216"/>
                <a:gd name="T35" fmla="*/ 216457634 h 762"/>
                <a:gd name="T36" fmla="*/ 1643084329 w 5216"/>
                <a:gd name="T37" fmla="*/ 352373888 h 762"/>
                <a:gd name="T38" fmla="*/ 2147483647 w 5216"/>
                <a:gd name="T39" fmla="*/ 528560039 h 762"/>
                <a:gd name="T40" fmla="*/ 2147483647 w 5216"/>
                <a:gd name="T41" fmla="*/ 745017673 h 762"/>
                <a:gd name="T42" fmla="*/ 2147483647 w 5216"/>
                <a:gd name="T43" fmla="*/ 951409022 h 762"/>
                <a:gd name="T44" fmla="*/ 2147483647 w 5216"/>
                <a:gd name="T45" fmla="*/ 1298747388 h 762"/>
                <a:gd name="T46" fmla="*/ 2147483647 w 5216"/>
                <a:gd name="T47" fmla="*/ 1439697578 h 762"/>
                <a:gd name="T48" fmla="*/ 2147483647 w 5216"/>
                <a:gd name="T49" fmla="*/ 1560510440 h 762"/>
                <a:gd name="T50" fmla="*/ 2147483647 w 5216"/>
                <a:gd name="T51" fmla="*/ 1666223082 h 762"/>
                <a:gd name="T52" fmla="*/ 2147483647 w 5216"/>
                <a:gd name="T53" fmla="*/ 1746766048 h 762"/>
                <a:gd name="T54" fmla="*/ 2147483647 w 5216"/>
                <a:gd name="T55" fmla="*/ 1817239557 h 762"/>
                <a:gd name="T56" fmla="*/ 2147483647 w 5216"/>
                <a:gd name="T57" fmla="*/ 1862544975 h 762"/>
                <a:gd name="T58" fmla="*/ 2147483647 w 5216"/>
                <a:gd name="T59" fmla="*/ 1897782522 h 762"/>
                <a:gd name="T60" fmla="*/ 2147483647 w 5216"/>
                <a:gd name="T61" fmla="*/ 1917918264 h 762"/>
                <a:gd name="T62" fmla="*/ 2147483647 w 5216"/>
                <a:gd name="T63" fmla="*/ 1917918264 h 762"/>
                <a:gd name="T64" fmla="*/ 2147483647 w 5216"/>
                <a:gd name="T65" fmla="*/ 1907850393 h 762"/>
                <a:gd name="T66" fmla="*/ 2147483647 w 5216"/>
                <a:gd name="T67" fmla="*/ 1882680716 h 762"/>
                <a:gd name="T68" fmla="*/ 2147483647 w 5216"/>
                <a:gd name="T69" fmla="*/ 1842409233 h 762"/>
                <a:gd name="T70" fmla="*/ 2147483647 w 5216"/>
                <a:gd name="T71" fmla="*/ 179710381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788516 h 694"/>
                <a:gd name="T2" fmla="*/ 0 w 5144"/>
                <a:gd name="T3" fmla="*/ 176788516 h 694"/>
                <a:gd name="T4" fmla="*/ 45341320 w 5144"/>
                <a:gd name="T5" fmla="*/ 166685997 h 694"/>
                <a:gd name="T6" fmla="*/ 181368455 w 5144"/>
                <a:gd name="T7" fmla="*/ 141430495 h 694"/>
                <a:gd name="T8" fmla="*/ 413115802 w 5144"/>
                <a:gd name="T9" fmla="*/ 106072474 h 694"/>
                <a:gd name="T10" fmla="*/ 564257240 w 5144"/>
                <a:gd name="T11" fmla="*/ 85869026 h 694"/>
                <a:gd name="T12" fmla="*/ 740586536 w 5144"/>
                <a:gd name="T13" fmla="*/ 65663988 h 694"/>
                <a:gd name="T14" fmla="*/ 937069294 w 5144"/>
                <a:gd name="T15" fmla="*/ 50511005 h 694"/>
                <a:gd name="T16" fmla="*/ 1163779069 w 5144"/>
                <a:gd name="T17" fmla="*/ 35358021 h 694"/>
                <a:gd name="T18" fmla="*/ 1410642306 w 5144"/>
                <a:gd name="T19" fmla="*/ 20205038 h 694"/>
                <a:gd name="T20" fmla="*/ 1687732560 w 5144"/>
                <a:gd name="T21" fmla="*/ 10102519 h 694"/>
                <a:gd name="T22" fmla="*/ 1990012261 w 5144"/>
                <a:gd name="T23" fmla="*/ 5050465 h 694"/>
                <a:gd name="T24" fmla="*/ 2147483647 w 5144"/>
                <a:gd name="T25" fmla="*/ 0 h 694"/>
                <a:gd name="T26" fmla="*/ 2147483647 w 5144"/>
                <a:gd name="T27" fmla="*/ 5050465 h 694"/>
                <a:gd name="T28" fmla="*/ 2147483647 w 5144"/>
                <a:gd name="T29" fmla="*/ 15152984 h 694"/>
                <a:gd name="T30" fmla="*/ 2147483647 w 5144"/>
                <a:gd name="T31" fmla="*/ 35358021 h 694"/>
                <a:gd name="T32" fmla="*/ 2147483647 w 5144"/>
                <a:gd name="T33" fmla="*/ 60613523 h 694"/>
                <a:gd name="T34" fmla="*/ 2147483647 w 5144"/>
                <a:gd name="T35" fmla="*/ 101022009 h 694"/>
                <a:gd name="T36" fmla="*/ 2147483647 w 5144"/>
                <a:gd name="T37" fmla="*/ 146480960 h 694"/>
                <a:gd name="T38" fmla="*/ 2147483647 w 5144"/>
                <a:gd name="T39" fmla="*/ 202044018 h 694"/>
                <a:gd name="T40" fmla="*/ 2147483647 w 5144"/>
                <a:gd name="T41" fmla="*/ 267708006 h 694"/>
                <a:gd name="T42" fmla="*/ 2147483647 w 5144"/>
                <a:gd name="T43" fmla="*/ 348524978 h 694"/>
                <a:gd name="T44" fmla="*/ 2147483647 w 5144"/>
                <a:gd name="T45" fmla="*/ 439444468 h 694"/>
                <a:gd name="T46" fmla="*/ 2147483647 w 5144"/>
                <a:gd name="T47" fmla="*/ 545516942 h 694"/>
                <a:gd name="T48" fmla="*/ 2147483647 w 5144"/>
                <a:gd name="T49" fmla="*/ 671794454 h 694"/>
                <a:gd name="T50" fmla="*/ 2147483647 w 5144"/>
                <a:gd name="T51" fmla="*/ 808174484 h 694"/>
                <a:gd name="T52" fmla="*/ 2147483647 w 5144"/>
                <a:gd name="T53" fmla="*/ 959705908 h 694"/>
                <a:gd name="T54" fmla="*/ 2147483647 w 5144"/>
                <a:gd name="T55" fmla="*/ 1131443960 h 694"/>
                <a:gd name="T56" fmla="*/ 2147483647 w 5144"/>
                <a:gd name="T57" fmla="*/ 1318333405 h 694"/>
                <a:gd name="T58" fmla="*/ 2147483647 w 5144"/>
                <a:gd name="T59" fmla="*/ 1525427888 h 694"/>
                <a:gd name="T60" fmla="*/ 2147483647 w 5144"/>
                <a:gd name="T61" fmla="*/ 1752727409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387100 h 584"/>
                <a:gd name="T2" fmla="*/ 0 w 3112"/>
                <a:gd name="T3" fmla="*/ 1471387100 h 584"/>
                <a:gd name="T4" fmla="*/ 226718930 w 3112"/>
                <a:gd name="T5" fmla="*/ 1410919181 h 584"/>
                <a:gd name="T6" fmla="*/ 846417337 w 3112"/>
                <a:gd name="T7" fmla="*/ 1254710521 h 584"/>
                <a:gd name="T8" fmla="*/ 1274665262 w 3112"/>
                <a:gd name="T9" fmla="*/ 1148892058 h 584"/>
                <a:gd name="T10" fmla="*/ 1768409238 w 3112"/>
                <a:gd name="T11" fmla="*/ 1032994287 h 584"/>
                <a:gd name="T12" fmla="*/ 2147483647 w 3112"/>
                <a:gd name="T13" fmla="*/ 907018793 h 584"/>
                <a:gd name="T14" fmla="*/ 2147483647 w 3112"/>
                <a:gd name="T15" fmla="*/ 770967164 h 584"/>
                <a:gd name="T16" fmla="*/ 2147483647 w 3112"/>
                <a:gd name="T17" fmla="*/ 639952016 h 584"/>
                <a:gd name="T18" fmla="*/ 2147483647 w 3112"/>
                <a:gd name="T19" fmla="*/ 508938455 h 584"/>
                <a:gd name="T20" fmla="*/ 2147483647 w 3112"/>
                <a:gd name="T21" fmla="*/ 388002616 h 584"/>
                <a:gd name="T22" fmla="*/ 2147483647 w 3112"/>
                <a:gd name="T23" fmla="*/ 272106432 h 584"/>
                <a:gd name="T24" fmla="*/ 2147483647 w 3112"/>
                <a:gd name="T25" fmla="*/ 221716234 h 584"/>
                <a:gd name="T26" fmla="*/ 2147483647 w 3112"/>
                <a:gd name="T27" fmla="*/ 171326037 h 584"/>
                <a:gd name="T28" fmla="*/ 2147483647 w 3112"/>
                <a:gd name="T29" fmla="*/ 131013561 h 584"/>
                <a:gd name="T30" fmla="*/ 2147483647 w 3112"/>
                <a:gd name="T31" fmla="*/ 90702673 h 584"/>
                <a:gd name="T32" fmla="*/ 2147483647 w 3112"/>
                <a:gd name="T33" fmla="*/ 60467920 h 584"/>
                <a:gd name="T34" fmla="*/ 2147483647 w 3112"/>
                <a:gd name="T35" fmla="*/ 35272821 h 584"/>
                <a:gd name="T36" fmla="*/ 2147483647 w 3112"/>
                <a:gd name="T37" fmla="*/ 1511737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AFDB-DA79-4C6E-A54C-36166C29A859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D66B-AE27-4B5C-A6F8-CEBE27935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71538" y="2674938"/>
            <a:ext cx="3627437" cy="1649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71538" y="4476750"/>
            <a:ext cx="3627437" cy="1649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1375" y="4476750"/>
            <a:ext cx="3629025" cy="1649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65AF42-41BE-4571-9659-D8B1866C6E56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52CC08-3F45-44DA-9A3C-88246EB7E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DE3BC-0C5A-43D4-9B3E-0726A8C8E33E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2287F8-8B9D-4FB0-AE06-0080EE73D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AF15-BC92-4779-BA9F-CAD047CEA0A5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61860-F82C-41EA-B5F9-94DC523C5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EDF8-6C70-4853-B8AB-B9AC9FA4EBEF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FBB2-9400-42CF-9E65-E501E38C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AE9F-11BC-4780-A156-E6B2A4D746BD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F909-DB86-4935-8958-391F76091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1A20-2E84-4FA5-82ED-4CD6E45B3BB9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0501-4A67-44D1-A445-2F7D396F8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692F-CDD1-4416-BAC9-FC497253701E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DED3-E1BC-41E8-860A-30FC565F9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6160218 w 2706"/>
                <a:gd name="T29" fmla="*/ 1003323081 h 640"/>
                <a:gd name="T30" fmla="*/ 1471916569 w 2706"/>
                <a:gd name="T31" fmla="*/ 1104158702 h 640"/>
                <a:gd name="T32" fmla="*/ 962794601 w 2706"/>
                <a:gd name="T33" fmla="*/ 1194912190 h 640"/>
                <a:gd name="T34" fmla="*/ 473836460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652280 w 2706"/>
                <a:gd name="T41" fmla="*/ 1401626086 h 640"/>
                <a:gd name="T42" fmla="*/ 640182880 w 2706"/>
                <a:gd name="T43" fmla="*/ 1441960969 h 640"/>
                <a:gd name="T44" fmla="*/ 942630773 w 2706"/>
                <a:gd name="T45" fmla="*/ 1477253198 h 640"/>
                <a:gd name="T46" fmla="*/ 1240038105 w 2706"/>
                <a:gd name="T47" fmla="*/ 1507504361 h 640"/>
                <a:gd name="T48" fmla="*/ 1527364317 w 2706"/>
                <a:gd name="T49" fmla="*/ 1537755524 h 640"/>
                <a:gd name="T50" fmla="*/ 1804609410 w 2706"/>
                <a:gd name="T51" fmla="*/ 1557922965 h 640"/>
                <a:gd name="T52" fmla="*/ 2071771794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4682597 h 762"/>
                <a:gd name="T2" fmla="*/ 2147483647 w 5216"/>
                <a:gd name="T3" fmla="*/ 1724302577 h 762"/>
                <a:gd name="T4" fmla="*/ 2147483647 w 5216"/>
                <a:gd name="T5" fmla="*/ 1533271998 h 762"/>
                <a:gd name="T6" fmla="*/ 2147483647 w 5216"/>
                <a:gd name="T7" fmla="*/ 1276888770 h 762"/>
                <a:gd name="T8" fmla="*/ 2147483647 w 5216"/>
                <a:gd name="T9" fmla="*/ 940072365 h 762"/>
                <a:gd name="T10" fmla="*/ 2147483647 w 5216"/>
                <a:gd name="T11" fmla="*/ 744014416 h 762"/>
                <a:gd name="T12" fmla="*/ 2147483647 w 5216"/>
                <a:gd name="T13" fmla="*/ 593199633 h 762"/>
                <a:gd name="T14" fmla="*/ 2147483647 w 5216"/>
                <a:gd name="T15" fmla="*/ 462495919 h 762"/>
                <a:gd name="T16" fmla="*/ 2147483647 w 5216"/>
                <a:gd name="T17" fmla="*/ 351898517 h 762"/>
                <a:gd name="T18" fmla="*/ 2147483647 w 5216"/>
                <a:gd name="T19" fmla="*/ 256383228 h 762"/>
                <a:gd name="T20" fmla="*/ 2147483647 w 5216"/>
                <a:gd name="T21" fmla="*/ 180975837 h 762"/>
                <a:gd name="T22" fmla="*/ 2147483647 w 5216"/>
                <a:gd name="T23" fmla="*/ 70380021 h 762"/>
                <a:gd name="T24" fmla="*/ 2147483647 w 5216"/>
                <a:gd name="T25" fmla="*/ 10054742 h 762"/>
                <a:gd name="T26" fmla="*/ 1622440311 w 5216"/>
                <a:gd name="T27" fmla="*/ 0 h 762"/>
                <a:gd name="T28" fmla="*/ 901914788 w 5216"/>
                <a:gd name="T29" fmla="*/ 25135269 h 762"/>
                <a:gd name="T30" fmla="*/ 277124957 w 5216"/>
                <a:gd name="T31" fmla="*/ 80433177 h 762"/>
                <a:gd name="T32" fmla="*/ 0 w 5216"/>
                <a:gd name="T33" fmla="*/ 120650558 h 762"/>
                <a:gd name="T34" fmla="*/ 791065440 w 5216"/>
                <a:gd name="T35" fmla="*/ 216165847 h 762"/>
                <a:gd name="T36" fmla="*/ 1642595027 w 5216"/>
                <a:gd name="T37" fmla="*/ 351898517 h 762"/>
                <a:gd name="T38" fmla="*/ 2147483647 w 5216"/>
                <a:gd name="T39" fmla="*/ 527846983 h 762"/>
                <a:gd name="T40" fmla="*/ 2147483647 w 5216"/>
                <a:gd name="T41" fmla="*/ 744014416 h 762"/>
                <a:gd name="T42" fmla="*/ 2147483647 w 5216"/>
                <a:gd name="T43" fmla="*/ 950125521 h 762"/>
                <a:gd name="T44" fmla="*/ 2147483647 w 5216"/>
                <a:gd name="T45" fmla="*/ 1296996668 h 762"/>
                <a:gd name="T46" fmla="*/ 2147483647 w 5216"/>
                <a:gd name="T47" fmla="*/ 1437756709 h 762"/>
                <a:gd name="T48" fmla="*/ 2147483647 w 5216"/>
                <a:gd name="T49" fmla="*/ 1558407267 h 762"/>
                <a:gd name="T50" fmla="*/ 2147483647 w 5216"/>
                <a:gd name="T51" fmla="*/ 1663977298 h 762"/>
                <a:gd name="T52" fmla="*/ 2147483647 w 5216"/>
                <a:gd name="T53" fmla="*/ 1744410475 h 762"/>
                <a:gd name="T54" fmla="*/ 2147483647 w 5216"/>
                <a:gd name="T55" fmla="*/ 1814790495 h 762"/>
                <a:gd name="T56" fmla="*/ 2147483647 w 5216"/>
                <a:gd name="T57" fmla="*/ 1860035247 h 762"/>
                <a:gd name="T58" fmla="*/ 2147483647 w 5216"/>
                <a:gd name="T59" fmla="*/ 1895225257 h 762"/>
                <a:gd name="T60" fmla="*/ 2147483647 w 5216"/>
                <a:gd name="T61" fmla="*/ 1915333155 h 762"/>
                <a:gd name="T62" fmla="*/ 2147483647 w 5216"/>
                <a:gd name="T63" fmla="*/ 1915333155 h 762"/>
                <a:gd name="T64" fmla="*/ 2147483647 w 5216"/>
                <a:gd name="T65" fmla="*/ 1905278414 h 762"/>
                <a:gd name="T66" fmla="*/ 2147483647 w 5216"/>
                <a:gd name="T67" fmla="*/ 1880143145 h 762"/>
                <a:gd name="T68" fmla="*/ 2147483647 w 5216"/>
                <a:gd name="T69" fmla="*/ 1839925764 h 762"/>
                <a:gd name="T70" fmla="*/ 2147483647 w 5216"/>
                <a:gd name="T71" fmla="*/ 179468259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53157 w 5144"/>
                <a:gd name="T5" fmla="*/ 166400724 h 694"/>
                <a:gd name="T6" fmla="*/ 181412626 w 5144"/>
                <a:gd name="T7" fmla="*/ 141189022 h 694"/>
                <a:gd name="T8" fmla="*/ 413216590 w 5144"/>
                <a:gd name="T9" fmla="*/ 105891370 h 694"/>
                <a:gd name="T10" fmla="*/ 564393779 w 5144"/>
                <a:gd name="T11" fmla="*/ 85722643 h 694"/>
                <a:gd name="T12" fmla="*/ 740766636 w 5144"/>
                <a:gd name="T13" fmla="*/ 65552329 h 694"/>
                <a:gd name="T14" fmla="*/ 937295394 w 5144"/>
                <a:gd name="T15" fmla="*/ 50424991 h 694"/>
                <a:gd name="T16" fmla="*/ 1164061177 w 5144"/>
                <a:gd name="T17" fmla="*/ 35297652 h 694"/>
                <a:gd name="T18" fmla="*/ 1410982860 w 5144"/>
                <a:gd name="T19" fmla="*/ 20170314 h 694"/>
                <a:gd name="T20" fmla="*/ 1688139980 w 5144"/>
                <a:gd name="T21" fmla="*/ 10084363 h 694"/>
                <a:gd name="T22" fmla="*/ 1990494357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865130 w 3112"/>
                <a:gd name="T5" fmla="*/ 1407413987 h 584"/>
                <a:gd name="T6" fmla="*/ 846963574 w 3112"/>
                <a:gd name="T7" fmla="*/ 1251592864 h 584"/>
                <a:gd name="T8" fmla="*/ 1275487831 w 3112"/>
                <a:gd name="T9" fmla="*/ 1146037488 h 584"/>
                <a:gd name="T10" fmla="*/ 1769549916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660D-8076-460D-91C9-E9E071493189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029B-C011-43ED-B2B1-1897EB714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267910 h 640"/>
                <a:gd name="T6" fmla="*/ 2147483647 w 2706"/>
                <a:gd name="T7" fmla="*/ 95566116 h 640"/>
                <a:gd name="T8" fmla="*/ 2147483647 w 2706"/>
                <a:gd name="T9" fmla="*/ 150894619 h 640"/>
                <a:gd name="T10" fmla="*/ 2147483647 w 2706"/>
                <a:gd name="T11" fmla="*/ 206221535 h 640"/>
                <a:gd name="T12" fmla="*/ 2147483647 w 2706"/>
                <a:gd name="T13" fmla="*/ 271609045 h 640"/>
                <a:gd name="T14" fmla="*/ 2147483647 w 2706"/>
                <a:gd name="T15" fmla="*/ 336996554 h 640"/>
                <a:gd name="T16" fmla="*/ 2147483647 w 2706"/>
                <a:gd name="T17" fmla="*/ 412443071 h 640"/>
                <a:gd name="T18" fmla="*/ 2147483647 w 2706"/>
                <a:gd name="T19" fmla="*/ 487891173 h 640"/>
                <a:gd name="T20" fmla="*/ 2147483647 w 2706"/>
                <a:gd name="T21" fmla="*/ 487891173 h 640"/>
                <a:gd name="T22" fmla="*/ 2147483647 w 2706"/>
                <a:gd name="T23" fmla="*/ 633755495 h 640"/>
                <a:gd name="T24" fmla="*/ 2147483647 w 2706"/>
                <a:gd name="T25" fmla="*/ 764530514 h 640"/>
                <a:gd name="T26" fmla="*/ 2147483647 w 2706"/>
                <a:gd name="T27" fmla="*/ 885244941 h 640"/>
                <a:gd name="T28" fmla="*/ 1995446684 w 2706"/>
                <a:gd name="T29" fmla="*/ 1000930656 h 640"/>
                <a:gd name="T30" fmla="*/ 1471390284 w 2706"/>
                <a:gd name="T31" fmla="*/ 1101527069 h 640"/>
                <a:gd name="T32" fmla="*/ 962451277 w 2706"/>
                <a:gd name="T33" fmla="*/ 1192062888 h 640"/>
                <a:gd name="T34" fmla="*/ 473666148 w 2706"/>
                <a:gd name="T35" fmla="*/ 1277569998 h 640"/>
                <a:gd name="T36" fmla="*/ 0 w 2706"/>
                <a:gd name="T37" fmla="*/ 1353016514 h 640"/>
                <a:gd name="T38" fmla="*/ 0 w 2706"/>
                <a:gd name="T39" fmla="*/ 1353016514 h 640"/>
                <a:gd name="T40" fmla="*/ 327535052 w 2706"/>
                <a:gd name="T41" fmla="*/ 1398284424 h 640"/>
                <a:gd name="T42" fmla="*/ 639954298 w 2706"/>
                <a:gd name="T43" fmla="*/ 1438523623 h 640"/>
                <a:gd name="T44" fmla="*/ 942294224 w 2706"/>
                <a:gd name="T45" fmla="*/ 1473730940 h 640"/>
                <a:gd name="T46" fmla="*/ 1239596076 w 2706"/>
                <a:gd name="T47" fmla="*/ 1503911133 h 640"/>
                <a:gd name="T48" fmla="*/ 1526818609 w 2706"/>
                <a:gd name="T49" fmla="*/ 1534089739 h 640"/>
                <a:gd name="T50" fmla="*/ 1803964996 w 2706"/>
                <a:gd name="T51" fmla="*/ 1554207753 h 640"/>
                <a:gd name="T52" fmla="*/ 2071032063 w 2706"/>
                <a:gd name="T53" fmla="*/ 1574327353 h 640"/>
                <a:gd name="T54" fmla="*/ 2147483647 w 2706"/>
                <a:gd name="T55" fmla="*/ 1589416656 h 640"/>
                <a:gd name="T56" fmla="*/ 2147483647 w 2706"/>
                <a:gd name="T57" fmla="*/ 1599477249 h 640"/>
                <a:gd name="T58" fmla="*/ 2147483647 w 2706"/>
                <a:gd name="T59" fmla="*/ 1604505959 h 640"/>
                <a:gd name="T60" fmla="*/ 2147483647 w 2706"/>
                <a:gd name="T61" fmla="*/ 1609536256 h 640"/>
                <a:gd name="T62" fmla="*/ 2147483647 w 2706"/>
                <a:gd name="T63" fmla="*/ 1609536256 h 640"/>
                <a:gd name="T64" fmla="*/ 2147483647 w 2706"/>
                <a:gd name="T65" fmla="*/ 1604505959 h 640"/>
                <a:gd name="T66" fmla="*/ 2147483647 w 2706"/>
                <a:gd name="T67" fmla="*/ 1599477249 h 640"/>
                <a:gd name="T68" fmla="*/ 2147483647 w 2706"/>
                <a:gd name="T69" fmla="*/ 1589416656 h 640"/>
                <a:gd name="T70" fmla="*/ 2147483647 w 2706"/>
                <a:gd name="T71" fmla="*/ 1574327353 h 640"/>
                <a:gd name="T72" fmla="*/ 2147483647 w 2706"/>
                <a:gd name="T73" fmla="*/ 1559238049 h 640"/>
                <a:gd name="T74" fmla="*/ 2147483647 w 2706"/>
                <a:gd name="T75" fmla="*/ 1539118450 h 640"/>
                <a:gd name="T76" fmla="*/ 2147483647 w 2706"/>
                <a:gd name="T77" fmla="*/ 1513970140 h 640"/>
                <a:gd name="T78" fmla="*/ 2147483647 w 2706"/>
                <a:gd name="T79" fmla="*/ 1488821829 h 640"/>
                <a:gd name="T80" fmla="*/ 2147483647 w 2706"/>
                <a:gd name="T81" fmla="*/ 1458641637 h 640"/>
                <a:gd name="T82" fmla="*/ 2147483647 w 2706"/>
                <a:gd name="T83" fmla="*/ 1428463030 h 640"/>
                <a:gd name="T84" fmla="*/ 2147483647 w 2706"/>
                <a:gd name="T85" fmla="*/ 1393254127 h 640"/>
                <a:gd name="T86" fmla="*/ 2147483647 w 2706"/>
                <a:gd name="T87" fmla="*/ 1358046810 h 640"/>
                <a:gd name="T88" fmla="*/ 2147483647 w 2706"/>
                <a:gd name="T89" fmla="*/ 1317807611 h 640"/>
                <a:gd name="T90" fmla="*/ 2147483647 w 2706"/>
                <a:gd name="T91" fmla="*/ 1277569998 h 640"/>
                <a:gd name="T92" fmla="*/ 2147483647 w 2706"/>
                <a:gd name="T93" fmla="*/ 1232300502 h 640"/>
                <a:gd name="T94" fmla="*/ 2147483647 w 2706"/>
                <a:gd name="T95" fmla="*/ 1187032592 h 640"/>
                <a:gd name="T96" fmla="*/ 2147483647 w 2706"/>
                <a:gd name="T97" fmla="*/ 1086437765 h 640"/>
                <a:gd name="T98" fmla="*/ 2147483647 w 2706"/>
                <a:gd name="T99" fmla="*/ 980811057 h 640"/>
                <a:gd name="T100" fmla="*/ 2147483647 w 2706"/>
                <a:gd name="T101" fmla="*/ 980811057 h 640"/>
                <a:gd name="T102" fmla="*/ 2147483647 w 2706"/>
                <a:gd name="T103" fmla="*/ 975780760 h 640"/>
                <a:gd name="T104" fmla="*/ 2147483647 w 2706"/>
                <a:gd name="T105" fmla="*/ 975780760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7103815 h 762"/>
                <a:gd name="T2" fmla="*/ 2147483647 w 5216"/>
                <a:gd name="T3" fmla="*/ 1726630307 h 762"/>
                <a:gd name="T4" fmla="*/ 2147483647 w 5216"/>
                <a:gd name="T5" fmla="*/ 1535340763 h 762"/>
                <a:gd name="T6" fmla="*/ 2147483647 w 5216"/>
                <a:gd name="T7" fmla="*/ 1278611647 h 762"/>
                <a:gd name="T8" fmla="*/ 2147483647 w 5216"/>
                <a:gd name="T9" fmla="*/ 941341151 h 762"/>
                <a:gd name="T10" fmla="*/ 2147483647 w 5216"/>
                <a:gd name="T11" fmla="*/ 745017673 h 762"/>
                <a:gd name="T12" fmla="*/ 2147483647 w 5216"/>
                <a:gd name="T13" fmla="*/ 594001199 h 762"/>
                <a:gd name="T14" fmla="*/ 2147483647 w 5216"/>
                <a:gd name="T15" fmla="*/ 463118879 h 762"/>
                <a:gd name="T16" fmla="*/ 2147483647 w 5216"/>
                <a:gd name="T17" fmla="*/ 352373888 h 762"/>
                <a:gd name="T18" fmla="*/ 2147483647 w 5216"/>
                <a:gd name="T19" fmla="*/ 256729116 h 762"/>
                <a:gd name="T20" fmla="*/ 2147483647 w 5216"/>
                <a:gd name="T21" fmla="*/ 181220086 h 762"/>
                <a:gd name="T22" fmla="*/ 2147483647 w 5216"/>
                <a:gd name="T23" fmla="*/ 70475095 h 762"/>
                <a:gd name="T24" fmla="*/ 2147483647 w 5216"/>
                <a:gd name="T25" fmla="*/ 10067871 h 762"/>
                <a:gd name="T26" fmla="*/ 1622923434 w 5216"/>
                <a:gd name="T27" fmla="*/ 0 h 762"/>
                <a:gd name="T28" fmla="*/ 902184155 w 5216"/>
                <a:gd name="T29" fmla="*/ 25169677 h 762"/>
                <a:gd name="T30" fmla="*/ 277207537 w 5216"/>
                <a:gd name="T31" fmla="*/ 80542966 h 762"/>
                <a:gd name="T32" fmla="*/ 0 w 5216"/>
                <a:gd name="T33" fmla="*/ 120814448 h 762"/>
                <a:gd name="T34" fmla="*/ 791300823 w 5216"/>
                <a:gd name="T35" fmla="*/ 216457634 h 762"/>
                <a:gd name="T36" fmla="*/ 1643084329 w 5216"/>
                <a:gd name="T37" fmla="*/ 352373888 h 762"/>
                <a:gd name="T38" fmla="*/ 2147483647 w 5216"/>
                <a:gd name="T39" fmla="*/ 528560039 h 762"/>
                <a:gd name="T40" fmla="*/ 2147483647 w 5216"/>
                <a:gd name="T41" fmla="*/ 745017673 h 762"/>
                <a:gd name="T42" fmla="*/ 2147483647 w 5216"/>
                <a:gd name="T43" fmla="*/ 951409022 h 762"/>
                <a:gd name="T44" fmla="*/ 2147483647 w 5216"/>
                <a:gd name="T45" fmla="*/ 1298747388 h 762"/>
                <a:gd name="T46" fmla="*/ 2147483647 w 5216"/>
                <a:gd name="T47" fmla="*/ 1439697578 h 762"/>
                <a:gd name="T48" fmla="*/ 2147483647 w 5216"/>
                <a:gd name="T49" fmla="*/ 1560510440 h 762"/>
                <a:gd name="T50" fmla="*/ 2147483647 w 5216"/>
                <a:gd name="T51" fmla="*/ 1666223082 h 762"/>
                <a:gd name="T52" fmla="*/ 2147483647 w 5216"/>
                <a:gd name="T53" fmla="*/ 1746766048 h 762"/>
                <a:gd name="T54" fmla="*/ 2147483647 w 5216"/>
                <a:gd name="T55" fmla="*/ 1817239557 h 762"/>
                <a:gd name="T56" fmla="*/ 2147483647 w 5216"/>
                <a:gd name="T57" fmla="*/ 1862544975 h 762"/>
                <a:gd name="T58" fmla="*/ 2147483647 w 5216"/>
                <a:gd name="T59" fmla="*/ 1897782522 h 762"/>
                <a:gd name="T60" fmla="*/ 2147483647 w 5216"/>
                <a:gd name="T61" fmla="*/ 1917918264 h 762"/>
                <a:gd name="T62" fmla="*/ 2147483647 w 5216"/>
                <a:gd name="T63" fmla="*/ 1917918264 h 762"/>
                <a:gd name="T64" fmla="*/ 2147483647 w 5216"/>
                <a:gd name="T65" fmla="*/ 1907850393 h 762"/>
                <a:gd name="T66" fmla="*/ 2147483647 w 5216"/>
                <a:gd name="T67" fmla="*/ 1882680716 h 762"/>
                <a:gd name="T68" fmla="*/ 2147483647 w 5216"/>
                <a:gd name="T69" fmla="*/ 1842409233 h 762"/>
                <a:gd name="T70" fmla="*/ 2147483647 w 5216"/>
                <a:gd name="T71" fmla="*/ 179710381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788516 h 694"/>
                <a:gd name="T2" fmla="*/ 0 w 5144"/>
                <a:gd name="T3" fmla="*/ 176788516 h 694"/>
                <a:gd name="T4" fmla="*/ 45341320 w 5144"/>
                <a:gd name="T5" fmla="*/ 166685997 h 694"/>
                <a:gd name="T6" fmla="*/ 181368455 w 5144"/>
                <a:gd name="T7" fmla="*/ 141430495 h 694"/>
                <a:gd name="T8" fmla="*/ 413115802 w 5144"/>
                <a:gd name="T9" fmla="*/ 106072474 h 694"/>
                <a:gd name="T10" fmla="*/ 564257240 w 5144"/>
                <a:gd name="T11" fmla="*/ 85869026 h 694"/>
                <a:gd name="T12" fmla="*/ 740586536 w 5144"/>
                <a:gd name="T13" fmla="*/ 65663988 h 694"/>
                <a:gd name="T14" fmla="*/ 937069294 w 5144"/>
                <a:gd name="T15" fmla="*/ 50511005 h 694"/>
                <a:gd name="T16" fmla="*/ 1163779069 w 5144"/>
                <a:gd name="T17" fmla="*/ 35358021 h 694"/>
                <a:gd name="T18" fmla="*/ 1410642306 w 5144"/>
                <a:gd name="T19" fmla="*/ 20205038 h 694"/>
                <a:gd name="T20" fmla="*/ 1687732560 w 5144"/>
                <a:gd name="T21" fmla="*/ 10102519 h 694"/>
                <a:gd name="T22" fmla="*/ 1990012261 w 5144"/>
                <a:gd name="T23" fmla="*/ 5050465 h 694"/>
                <a:gd name="T24" fmla="*/ 2147483647 w 5144"/>
                <a:gd name="T25" fmla="*/ 0 h 694"/>
                <a:gd name="T26" fmla="*/ 2147483647 w 5144"/>
                <a:gd name="T27" fmla="*/ 5050465 h 694"/>
                <a:gd name="T28" fmla="*/ 2147483647 w 5144"/>
                <a:gd name="T29" fmla="*/ 15152984 h 694"/>
                <a:gd name="T30" fmla="*/ 2147483647 w 5144"/>
                <a:gd name="T31" fmla="*/ 35358021 h 694"/>
                <a:gd name="T32" fmla="*/ 2147483647 w 5144"/>
                <a:gd name="T33" fmla="*/ 60613523 h 694"/>
                <a:gd name="T34" fmla="*/ 2147483647 w 5144"/>
                <a:gd name="T35" fmla="*/ 101022009 h 694"/>
                <a:gd name="T36" fmla="*/ 2147483647 w 5144"/>
                <a:gd name="T37" fmla="*/ 146480960 h 694"/>
                <a:gd name="T38" fmla="*/ 2147483647 w 5144"/>
                <a:gd name="T39" fmla="*/ 202044018 h 694"/>
                <a:gd name="T40" fmla="*/ 2147483647 w 5144"/>
                <a:gd name="T41" fmla="*/ 267708006 h 694"/>
                <a:gd name="T42" fmla="*/ 2147483647 w 5144"/>
                <a:gd name="T43" fmla="*/ 348524978 h 694"/>
                <a:gd name="T44" fmla="*/ 2147483647 w 5144"/>
                <a:gd name="T45" fmla="*/ 439444468 h 694"/>
                <a:gd name="T46" fmla="*/ 2147483647 w 5144"/>
                <a:gd name="T47" fmla="*/ 545516942 h 694"/>
                <a:gd name="T48" fmla="*/ 2147483647 w 5144"/>
                <a:gd name="T49" fmla="*/ 671794454 h 694"/>
                <a:gd name="T50" fmla="*/ 2147483647 w 5144"/>
                <a:gd name="T51" fmla="*/ 808174484 h 694"/>
                <a:gd name="T52" fmla="*/ 2147483647 w 5144"/>
                <a:gd name="T53" fmla="*/ 959705908 h 694"/>
                <a:gd name="T54" fmla="*/ 2147483647 w 5144"/>
                <a:gd name="T55" fmla="*/ 1131443960 h 694"/>
                <a:gd name="T56" fmla="*/ 2147483647 w 5144"/>
                <a:gd name="T57" fmla="*/ 1318333405 h 694"/>
                <a:gd name="T58" fmla="*/ 2147483647 w 5144"/>
                <a:gd name="T59" fmla="*/ 1525427888 h 694"/>
                <a:gd name="T60" fmla="*/ 2147483647 w 5144"/>
                <a:gd name="T61" fmla="*/ 1752727409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387100 h 584"/>
                <a:gd name="T2" fmla="*/ 0 w 3112"/>
                <a:gd name="T3" fmla="*/ 1471387100 h 584"/>
                <a:gd name="T4" fmla="*/ 226718930 w 3112"/>
                <a:gd name="T5" fmla="*/ 1410919181 h 584"/>
                <a:gd name="T6" fmla="*/ 846417337 w 3112"/>
                <a:gd name="T7" fmla="*/ 1254710521 h 584"/>
                <a:gd name="T8" fmla="*/ 1274665262 w 3112"/>
                <a:gd name="T9" fmla="*/ 1148892058 h 584"/>
                <a:gd name="T10" fmla="*/ 1768409238 w 3112"/>
                <a:gd name="T11" fmla="*/ 1032994287 h 584"/>
                <a:gd name="T12" fmla="*/ 2147483647 w 3112"/>
                <a:gd name="T13" fmla="*/ 907018793 h 584"/>
                <a:gd name="T14" fmla="*/ 2147483647 w 3112"/>
                <a:gd name="T15" fmla="*/ 770967164 h 584"/>
                <a:gd name="T16" fmla="*/ 2147483647 w 3112"/>
                <a:gd name="T17" fmla="*/ 639952016 h 584"/>
                <a:gd name="T18" fmla="*/ 2147483647 w 3112"/>
                <a:gd name="T19" fmla="*/ 508938455 h 584"/>
                <a:gd name="T20" fmla="*/ 2147483647 w 3112"/>
                <a:gd name="T21" fmla="*/ 388002616 h 584"/>
                <a:gd name="T22" fmla="*/ 2147483647 w 3112"/>
                <a:gd name="T23" fmla="*/ 272106432 h 584"/>
                <a:gd name="T24" fmla="*/ 2147483647 w 3112"/>
                <a:gd name="T25" fmla="*/ 221716234 h 584"/>
                <a:gd name="T26" fmla="*/ 2147483647 w 3112"/>
                <a:gd name="T27" fmla="*/ 171326037 h 584"/>
                <a:gd name="T28" fmla="*/ 2147483647 w 3112"/>
                <a:gd name="T29" fmla="*/ 131013561 h 584"/>
                <a:gd name="T30" fmla="*/ 2147483647 w 3112"/>
                <a:gd name="T31" fmla="*/ 90702673 h 584"/>
                <a:gd name="T32" fmla="*/ 2147483647 w 3112"/>
                <a:gd name="T33" fmla="*/ 60467920 h 584"/>
                <a:gd name="T34" fmla="*/ 2147483647 w 3112"/>
                <a:gd name="T35" fmla="*/ 35272821 h 584"/>
                <a:gd name="T36" fmla="*/ 2147483647 w 3112"/>
                <a:gd name="T37" fmla="*/ 1511737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C29C-4B04-4921-87A5-828479ED08C6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27B2-58B6-415D-9B78-B20420C58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5446684 w 2706"/>
                <a:gd name="T29" fmla="*/ 1003323081 h 640"/>
                <a:gd name="T30" fmla="*/ 1471390284 w 2706"/>
                <a:gd name="T31" fmla="*/ 1104158702 h 640"/>
                <a:gd name="T32" fmla="*/ 962451277 w 2706"/>
                <a:gd name="T33" fmla="*/ 1194912190 h 640"/>
                <a:gd name="T34" fmla="*/ 473666148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535052 w 2706"/>
                <a:gd name="T41" fmla="*/ 1401626086 h 640"/>
                <a:gd name="T42" fmla="*/ 639954298 w 2706"/>
                <a:gd name="T43" fmla="*/ 1441960969 h 640"/>
                <a:gd name="T44" fmla="*/ 942294224 w 2706"/>
                <a:gd name="T45" fmla="*/ 1477253198 h 640"/>
                <a:gd name="T46" fmla="*/ 1239596076 w 2706"/>
                <a:gd name="T47" fmla="*/ 1507504361 h 640"/>
                <a:gd name="T48" fmla="*/ 1526818609 w 2706"/>
                <a:gd name="T49" fmla="*/ 1537755524 h 640"/>
                <a:gd name="T50" fmla="*/ 1803964996 w 2706"/>
                <a:gd name="T51" fmla="*/ 1557922965 h 640"/>
                <a:gd name="T52" fmla="*/ 2071032063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4685668 h 762"/>
                <a:gd name="T2" fmla="*/ 2147483647 w 5216"/>
                <a:gd name="T3" fmla="*/ 1724305590 h 762"/>
                <a:gd name="T4" fmla="*/ 2147483647 w 5216"/>
                <a:gd name="T5" fmla="*/ 1533274853 h 762"/>
                <a:gd name="T6" fmla="*/ 2147483647 w 5216"/>
                <a:gd name="T7" fmla="*/ 1276891413 h 762"/>
                <a:gd name="T8" fmla="*/ 2147483647 w 5216"/>
                <a:gd name="T9" fmla="*/ 940073143 h 762"/>
                <a:gd name="T10" fmla="*/ 2147483647 w 5216"/>
                <a:gd name="T11" fmla="*/ 744015032 h 762"/>
                <a:gd name="T12" fmla="*/ 2147483647 w 5216"/>
                <a:gd name="T13" fmla="*/ 593201710 h 762"/>
                <a:gd name="T14" fmla="*/ 2147483647 w 5216"/>
                <a:gd name="T15" fmla="*/ 462496302 h 762"/>
                <a:gd name="T16" fmla="*/ 2147483647 w 5216"/>
                <a:gd name="T17" fmla="*/ 351898809 h 762"/>
                <a:gd name="T18" fmla="*/ 2147483647 w 5216"/>
                <a:gd name="T19" fmla="*/ 256383440 h 762"/>
                <a:gd name="T20" fmla="*/ 2147483647 w 5216"/>
                <a:gd name="T21" fmla="*/ 180975987 h 762"/>
                <a:gd name="T22" fmla="*/ 2147483647 w 5216"/>
                <a:gd name="T23" fmla="*/ 70380079 h 762"/>
                <a:gd name="T24" fmla="*/ 2147483647 w 5216"/>
                <a:gd name="T25" fmla="*/ 10054750 h 762"/>
                <a:gd name="T26" fmla="*/ 1622923434 w 5216"/>
                <a:gd name="T27" fmla="*/ 0 h 762"/>
                <a:gd name="T28" fmla="*/ 902184155 w 5216"/>
                <a:gd name="T29" fmla="*/ 25135289 h 762"/>
                <a:gd name="T30" fmla="*/ 277207537 w 5216"/>
                <a:gd name="T31" fmla="*/ 80434829 h 762"/>
                <a:gd name="T32" fmla="*/ 0 w 5216"/>
                <a:gd name="T33" fmla="*/ 120650658 h 762"/>
                <a:gd name="T34" fmla="*/ 791300823 w 5216"/>
                <a:gd name="T35" fmla="*/ 216166026 h 762"/>
                <a:gd name="T36" fmla="*/ 1643084329 w 5216"/>
                <a:gd name="T37" fmla="*/ 351898809 h 762"/>
                <a:gd name="T38" fmla="*/ 2147483647 w 5216"/>
                <a:gd name="T39" fmla="*/ 527849006 h 762"/>
                <a:gd name="T40" fmla="*/ 2147483647 w 5216"/>
                <a:gd name="T41" fmla="*/ 744015032 h 762"/>
                <a:gd name="T42" fmla="*/ 2147483647 w 5216"/>
                <a:gd name="T43" fmla="*/ 950127893 h 762"/>
                <a:gd name="T44" fmla="*/ 2147483647 w 5216"/>
                <a:gd name="T45" fmla="*/ 1296999327 h 762"/>
                <a:gd name="T46" fmla="*/ 2147483647 w 5216"/>
                <a:gd name="T47" fmla="*/ 1437759485 h 762"/>
                <a:gd name="T48" fmla="*/ 2147483647 w 5216"/>
                <a:gd name="T49" fmla="*/ 1558410142 h 762"/>
                <a:gd name="T50" fmla="*/ 2147483647 w 5216"/>
                <a:gd name="T51" fmla="*/ 1663980261 h 762"/>
                <a:gd name="T52" fmla="*/ 2147483647 w 5216"/>
                <a:gd name="T53" fmla="*/ 1744413504 h 762"/>
                <a:gd name="T54" fmla="*/ 2147483647 w 5216"/>
                <a:gd name="T55" fmla="*/ 1814793583 h 762"/>
                <a:gd name="T56" fmla="*/ 2147483647 w 5216"/>
                <a:gd name="T57" fmla="*/ 1860038372 h 762"/>
                <a:gd name="T58" fmla="*/ 2147483647 w 5216"/>
                <a:gd name="T59" fmla="*/ 1895228412 h 762"/>
                <a:gd name="T60" fmla="*/ 2147483647 w 5216"/>
                <a:gd name="T61" fmla="*/ 1915336326 h 762"/>
                <a:gd name="T62" fmla="*/ 2147483647 w 5216"/>
                <a:gd name="T63" fmla="*/ 1915336326 h 762"/>
                <a:gd name="T64" fmla="*/ 2147483647 w 5216"/>
                <a:gd name="T65" fmla="*/ 1905281576 h 762"/>
                <a:gd name="T66" fmla="*/ 2147483647 w 5216"/>
                <a:gd name="T67" fmla="*/ 1880146287 h 762"/>
                <a:gd name="T68" fmla="*/ 2147483647 w 5216"/>
                <a:gd name="T69" fmla="*/ 1839928872 h 762"/>
                <a:gd name="T70" fmla="*/ 2147483647 w 5216"/>
                <a:gd name="T71" fmla="*/ 1794685668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41320 w 5144"/>
                <a:gd name="T5" fmla="*/ 166400724 h 694"/>
                <a:gd name="T6" fmla="*/ 181368455 w 5144"/>
                <a:gd name="T7" fmla="*/ 141189022 h 694"/>
                <a:gd name="T8" fmla="*/ 413115802 w 5144"/>
                <a:gd name="T9" fmla="*/ 105891370 h 694"/>
                <a:gd name="T10" fmla="*/ 564257240 w 5144"/>
                <a:gd name="T11" fmla="*/ 85722643 h 694"/>
                <a:gd name="T12" fmla="*/ 740586536 w 5144"/>
                <a:gd name="T13" fmla="*/ 65552329 h 694"/>
                <a:gd name="T14" fmla="*/ 937069294 w 5144"/>
                <a:gd name="T15" fmla="*/ 50424991 h 694"/>
                <a:gd name="T16" fmla="*/ 1163779069 w 5144"/>
                <a:gd name="T17" fmla="*/ 35297652 h 694"/>
                <a:gd name="T18" fmla="*/ 1410642306 w 5144"/>
                <a:gd name="T19" fmla="*/ 20170314 h 694"/>
                <a:gd name="T20" fmla="*/ 1687732560 w 5144"/>
                <a:gd name="T21" fmla="*/ 10084363 h 694"/>
                <a:gd name="T22" fmla="*/ 1990012261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718930 w 3112"/>
                <a:gd name="T5" fmla="*/ 1407413987 h 584"/>
                <a:gd name="T6" fmla="*/ 846417337 w 3112"/>
                <a:gd name="T7" fmla="*/ 1251592864 h 584"/>
                <a:gd name="T8" fmla="*/ 1274665262 w 3112"/>
                <a:gd name="T9" fmla="*/ 1146037488 h 584"/>
                <a:gd name="T10" fmla="*/ 1768409238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C1E2-60E9-4C32-8C49-12F97FB1174A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B935-CA51-490F-8241-CE4F55B54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6160218 w 2706"/>
                <a:gd name="T29" fmla="*/ 1003323081 h 640"/>
                <a:gd name="T30" fmla="*/ 1471916569 w 2706"/>
                <a:gd name="T31" fmla="*/ 1104158702 h 640"/>
                <a:gd name="T32" fmla="*/ 962794601 w 2706"/>
                <a:gd name="T33" fmla="*/ 1194912190 h 640"/>
                <a:gd name="T34" fmla="*/ 473836460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652280 w 2706"/>
                <a:gd name="T41" fmla="*/ 1401626086 h 640"/>
                <a:gd name="T42" fmla="*/ 640182880 w 2706"/>
                <a:gd name="T43" fmla="*/ 1441960969 h 640"/>
                <a:gd name="T44" fmla="*/ 942630773 w 2706"/>
                <a:gd name="T45" fmla="*/ 1477253198 h 640"/>
                <a:gd name="T46" fmla="*/ 1240038105 w 2706"/>
                <a:gd name="T47" fmla="*/ 1507504361 h 640"/>
                <a:gd name="T48" fmla="*/ 1527364317 w 2706"/>
                <a:gd name="T49" fmla="*/ 1537755524 h 640"/>
                <a:gd name="T50" fmla="*/ 1804609410 w 2706"/>
                <a:gd name="T51" fmla="*/ 1557922965 h 640"/>
                <a:gd name="T52" fmla="*/ 2071771794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4682597 h 762"/>
                <a:gd name="T2" fmla="*/ 2147483647 w 5216"/>
                <a:gd name="T3" fmla="*/ 1724302577 h 762"/>
                <a:gd name="T4" fmla="*/ 2147483647 w 5216"/>
                <a:gd name="T5" fmla="*/ 1533271998 h 762"/>
                <a:gd name="T6" fmla="*/ 2147483647 w 5216"/>
                <a:gd name="T7" fmla="*/ 1276888770 h 762"/>
                <a:gd name="T8" fmla="*/ 2147483647 w 5216"/>
                <a:gd name="T9" fmla="*/ 940072365 h 762"/>
                <a:gd name="T10" fmla="*/ 2147483647 w 5216"/>
                <a:gd name="T11" fmla="*/ 744014416 h 762"/>
                <a:gd name="T12" fmla="*/ 2147483647 w 5216"/>
                <a:gd name="T13" fmla="*/ 593199633 h 762"/>
                <a:gd name="T14" fmla="*/ 2147483647 w 5216"/>
                <a:gd name="T15" fmla="*/ 462495919 h 762"/>
                <a:gd name="T16" fmla="*/ 2147483647 w 5216"/>
                <a:gd name="T17" fmla="*/ 351898517 h 762"/>
                <a:gd name="T18" fmla="*/ 2147483647 w 5216"/>
                <a:gd name="T19" fmla="*/ 256383228 h 762"/>
                <a:gd name="T20" fmla="*/ 2147483647 w 5216"/>
                <a:gd name="T21" fmla="*/ 180975837 h 762"/>
                <a:gd name="T22" fmla="*/ 2147483647 w 5216"/>
                <a:gd name="T23" fmla="*/ 70380021 h 762"/>
                <a:gd name="T24" fmla="*/ 2147483647 w 5216"/>
                <a:gd name="T25" fmla="*/ 10054742 h 762"/>
                <a:gd name="T26" fmla="*/ 1622440311 w 5216"/>
                <a:gd name="T27" fmla="*/ 0 h 762"/>
                <a:gd name="T28" fmla="*/ 901914788 w 5216"/>
                <a:gd name="T29" fmla="*/ 25135269 h 762"/>
                <a:gd name="T30" fmla="*/ 277124957 w 5216"/>
                <a:gd name="T31" fmla="*/ 80433177 h 762"/>
                <a:gd name="T32" fmla="*/ 0 w 5216"/>
                <a:gd name="T33" fmla="*/ 120650558 h 762"/>
                <a:gd name="T34" fmla="*/ 791065440 w 5216"/>
                <a:gd name="T35" fmla="*/ 216165847 h 762"/>
                <a:gd name="T36" fmla="*/ 1642595027 w 5216"/>
                <a:gd name="T37" fmla="*/ 351898517 h 762"/>
                <a:gd name="T38" fmla="*/ 2147483647 w 5216"/>
                <a:gd name="T39" fmla="*/ 527846983 h 762"/>
                <a:gd name="T40" fmla="*/ 2147483647 w 5216"/>
                <a:gd name="T41" fmla="*/ 744014416 h 762"/>
                <a:gd name="T42" fmla="*/ 2147483647 w 5216"/>
                <a:gd name="T43" fmla="*/ 950125521 h 762"/>
                <a:gd name="T44" fmla="*/ 2147483647 w 5216"/>
                <a:gd name="T45" fmla="*/ 1296996668 h 762"/>
                <a:gd name="T46" fmla="*/ 2147483647 w 5216"/>
                <a:gd name="T47" fmla="*/ 1437756709 h 762"/>
                <a:gd name="T48" fmla="*/ 2147483647 w 5216"/>
                <a:gd name="T49" fmla="*/ 1558407267 h 762"/>
                <a:gd name="T50" fmla="*/ 2147483647 w 5216"/>
                <a:gd name="T51" fmla="*/ 1663977298 h 762"/>
                <a:gd name="T52" fmla="*/ 2147483647 w 5216"/>
                <a:gd name="T53" fmla="*/ 1744410475 h 762"/>
                <a:gd name="T54" fmla="*/ 2147483647 w 5216"/>
                <a:gd name="T55" fmla="*/ 1814790495 h 762"/>
                <a:gd name="T56" fmla="*/ 2147483647 w 5216"/>
                <a:gd name="T57" fmla="*/ 1860035247 h 762"/>
                <a:gd name="T58" fmla="*/ 2147483647 w 5216"/>
                <a:gd name="T59" fmla="*/ 1895225257 h 762"/>
                <a:gd name="T60" fmla="*/ 2147483647 w 5216"/>
                <a:gd name="T61" fmla="*/ 1915333155 h 762"/>
                <a:gd name="T62" fmla="*/ 2147483647 w 5216"/>
                <a:gd name="T63" fmla="*/ 1915333155 h 762"/>
                <a:gd name="T64" fmla="*/ 2147483647 w 5216"/>
                <a:gd name="T65" fmla="*/ 1905278414 h 762"/>
                <a:gd name="T66" fmla="*/ 2147483647 w 5216"/>
                <a:gd name="T67" fmla="*/ 1880143145 h 762"/>
                <a:gd name="T68" fmla="*/ 2147483647 w 5216"/>
                <a:gd name="T69" fmla="*/ 1839925764 h 762"/>
                <a:gd name="T70" fmla="*/ 2147483647 w 5216"/>
                <a:gd name="T71" fmla="*/ 179468259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53157 w 5144"/>
                <a:gd name="T5" fmla="*/ 166400724 h 694"/>
                <a:gd name="T6" fmla="*/ 181412626 w 5144"/>
                <a:gd name="T7" fmla="*/ 141189022 h 694"/>
                <a:gd name="T8" fmla="*/ 413216590 w 5144"/>
                <a:gd name="T9" fmla="*/ 105891370 h 694"/>
                <a:gd name="T10" fmla="*/ 564393779 w 5144"/>
                <a:gd name="T11" fmla="*/ 85722643 h 694"/>
                <a:gd name="T12" fmla="*/ 740766636 w 5144"/>
                <a:gd name="T13" fmla="*/ 65552329 h 694"/>
                <a:gd name="T14" fmla="*/ 937295394 w 5144"/>
                <a:gd name="T15" fmla="*/ 50424991 h 694"/>
                <a:gd name="T16" fmla="*/ 1164061177 w 5144"/>
                <a:gd name="T17" fmla="*/ 35297652 h 694"/>
                <a:gd name="T18" fmla="*/ 1410982860 w 5144"/>
                <a:gd name="T19" fmla="*/ 20170314 h 694"/>
                <a:gd name="T20" fmla="*/ 1688139980 w 5144"/>
                <a:gd name="T21" fmla="*/ 10084363 h 694"/>
                <a:gd name="T22" fmla="*/ 1990494357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865130 w 3112"/>
                <a:gd name="T5" fmla="*/ 1407413987 h 584"/>
                <a:gd name="T6" fmla="*/ 846963574 w 3112"/>
                <a:gd name="T7" fmla="*/ 1251592864 h 584"/>
                <a:gd name="T8" fmla="*/ 1275487831 w 3112"/>
                <a:gd name="T9" fmla="*/ 1146037488 h 584"/>
                <a:gd name="T10" fmla="*/ 1769549916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F730F64-C8D6-41E1-B31B-72EFB934F92F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4C4142E-2BAE-471A-BD2F-2469BC53B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8" r:id="rId2"/>
    <p:sldLayoutId id="2147483726" r:id="rId3"/>
    <p:sldLayoutId id="2147483719" r:id="rId4"/>
    <p:sldLayoutId id="2147483720" r:id="rId5"/>
    <p:sldLayoutId id="2147483721" r:id="rId6"/>
    <p:sldLayoutId id="2147483727" r:id="rId7"/>
    <p:sldLayoutId id="2147483728" r:id="rId8"/>
    <p:sldLayoutId id="2147483729" r:id="rId9"/>
    <p:sldLayoutId id="2147483722" r:id="rId10"/>
    <p:sldLayoutId id="2147483730" r:id="rId11"/>
    <p:sldLayoutId id="2147483723" r:id="rId12"/>
    <p:sldLayoutId id="2147483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404812"/>
            <a:ext cx="7772400" cy="525643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Звіт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депутата Черкаської міської ради, 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err="1" smtClean="0">
                <a:solidFill>
                  <a:srgbClr val="002060"/>
                </a:solidFill>
              </a:rPr>
              <a:t>Сандецького</a:t>
            </a:r>
            <a:r>
              <a:rPr lang="uk-UA" sz="4000" b="1" dirty="0" smtClean="0">
                <a:solidFill>
                  <a:srgbClr val="002060"/>
                </a:solidFill>
              </a:rPr>
              <a:t> Олександра Борисовича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 201</a:t>
            </a:r>
            <a:r>
              <a:rPr lang="en-US" sz="4000" b="1" dirty="0" smtClean="0">
                <a:solidFill>
                  <a:srgbClr val="002060"/>
                </a:solidFill>
              </a:rPr>
              <a:t>9</a:t>
            </a:r>
            <a:r>
              <a:rPr lang="uk-UA" sz="4000" b="1" dirty="0" smtClean="0">
                <a:solidFill>
                  <a:srgbClr val="002060"/>
                </a:solidFill>
              </a:rPr>
              <a:t> рік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725" y="3556000"/>
            <a:ext cx="2479675" cy="1473200"/>
          </a:xfrm>
        </p:spPr>
        <p:txBody>
          <a:bodyPr/>
          <a:lstStyle/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dirty="0" smtClean="0"/>
              <a:t>Озеленення прибудинкових територій</a:t>
            </a:r>
            <a:endParaRPr lang="ru-RU" dirty="0"/>
          </a:p>
        </p:txBody>
      </p:sp>
      <p:pic>
        <p:nvPicPr>
          <p:cNvPr id="4" name="Содержимое 3" descr="дерев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3168352" cy="2263502"/>
          </a:xfrm>
        </p:spPr>
      </p:pic>
      <p:pic>
        <p:nvPicPr>
          <p:cNvPr id="9" name="Содержимое 8" descr="де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3456383" cy="2335510"/>
          </a:xfrm>
        </p:spPr>
      </p:pic>
      <p:pic>
        <p:nvPicPr>
          <p:cNvPr id="10" name="Содержимое 9" descr="дер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899592" y="4476750"/>
            <a:ext cx="3240360" cy="2048594"/>
          </a:xfrm>
        </p:spPr>
      </p:pic>
      <p:pic>
        <p:nvPicPr>
          <p:cNvPr id="11" name="Содержимое 10" descr="дере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283969" y="4476750"/>
            <a:ext cx="3600399" cy="204859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Встановлення парканів на прибудинкових територіях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IMG_6294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564904"/>
            <a:ext cx="4110732" cy="3744416"/>
          </a:xfrm>
        </p:spPr>
      </p:pic>
      <p:pic>
        <p:nvPicPr>
          <p:cNvPr id="9" name="Содержимое 8" descr="IMG_6271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76275" y="2564904"/>
            <a:ext cx="382270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</a:rPr>
              <a:t>Встановлено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елементи</a:t>
            </a:r>
            <a:r>
              <a:rPr lang="ru-RU" sz="2800" b="1" dirty="0" smtClean="0">
                <a:solidFill>
                  <a:srgbClr val="002060"/>
                </a:solidFill>
              </a:rPr>
              <a:t> спортивного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майданчика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за адресами: у </a:t>
            </a:r>
            <a:r>
              <a:rPr lang="ru-RU" sz="2800" b="1" dirty="0" err="1" smtClean="0">
                <a:solidFill>
                  <a:srgbClr val="002060"/>
                </a:solidFill>
              </a:rPr>
              <a:t>дв</a:t>
            </a:r>
            <a:r>
              <a:rPr lang="uk-UA" sz="2800" b="1" dirty="0" smtClean="0">
                <a:solidFill>
                  <a:srgbClr val="002060"/>
                </a:solidFill>
              </a:rPr>
              <a:t>о</a:t>
            </a:r>
            <a:r>
              <a:rPr lang="ru-RU" sz="2800" b="1" dirty="0" err="1" smtClean="0">
                <a:solidFill>
                  <a:srgbClr val="002060"/>
                </a:solidFill>
              </a:rPr>
              <a:t>рі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вул</a:t>
            </a:r>
            <a:r>
              <a:rPr lang="ru-RU" sz="2800" b="1" dirty="0" smtClean="0">
                <a:solidFill>
                  <a:srgbClr val="002060"/>
                </a:solidFill>
              </a:rPr>
              <a:t>. Гоголя,440,436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вул</a:t>
            </a:r>
            <a:r>
              <a:rPr lang="ru-RU" sz="2800" b="1" dirty="0" smtClean="0">
                <a:solidFill>
                  <a:srgbClr val="002060"/>
                </a:solidFill>
              </a:rPr>
              <a:t>. Новопречистенська,50</a:t>
            </a:r>
          </a:p>
        </p:txBody>
      </p:sp>
      <p:pic>
        <p:nvPicPr>
          <p:cNvPr id="9" name="Содержимое 8" descr="IMG_625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319463" cy="3960440"/>
          </a:xfrm>
        </p:spPr>
      </p:pic>
      <p:pic>
        <p:nvPicPr>
          <p:cNvPr id="10" name="Содержимое 9" descr="IMG_6264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4" y="2204864"/>
            <a:ext cx="4175447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51216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Встановлено  дитячі  ігрові майданчики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_655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76275" y="2420888"/>
            <a:ext cx="3822700" cy="3256277"/>
          </a:xfrm>
        </p:spPr>
      </p:pic>
      <p:pic>
        <p:nvPicPr>
          <p:cNvPr id="8" name="Содержимое 7" descr="IMG_6561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48880"/>
            <a:ext cx="3822700" cy="3328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94718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uk-UA" sz="4000" b="1" dirty="0" smtClean="0">
                <a:solidFill>
                  <a:srgbClr val="002060"/>
                </a:solidFill>
              </a:rPr>
              <a:t>Проведення дня благоустрою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IMG_6275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492896"/>
            <a:ext cx="3822700" cy="3600400"/>
          </a:xfrm>
        </p:spPr>
      </p:pic>
      <p:pic>
        <p:nvPicPr>
          <p:cNvPr id="18" name="Содержимое 17" descr="IMG_6563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83568" y="2276872"/>
            <a:ext cx="382270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Встановлення парканів біля під</a:t>
            </a:r>
            <a:r>
              <a:rPr lang="en-US" sz="4000" b="1" dirty="0" smtClean="0">
                <a:solidFill>
                  <a:srgbClr val="002060"/>
                </a:solidFill>
              </a:rPr>
              <a:t>”</a:t>
            </a:r>
            <a:r>
              <a:rPr lang="uk-UA" sz="4000" b="1" dirty="0" err="1" smtClean="0">
                <a:solidFill>
                  <a:srgbClr val="002060"/>
                </a:solidFill>
              </a:rPr>
              <a:t>їздів</a:t>
            </a:r>
            <a:r>
              <a:rPr lang="uk-UA" sz="4000" b="1" dirty="0" smtClean="0">
                <a:solidFill>
                  <a:srgbClr val="002060"/>
                </a:solidFill>
              </a:rPr>
              <a:t>  та огорожа дитячої зони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_656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76275" y="2348880"/>
            <a:ext cx="3822700" cy="3672408"/>
          </a:xfrm>
        </p:spPr>
      </p:pic>
      <p:pic>
        <p:nvPicPr>
          <p:cNvPr id="6" name="Содержимое 5" descr="IMG_656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20888"/>
            <a:ext cx="3822700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570342" cy="5184576"/>
          </a:xfrm>
        </p:spPr>
        <p:txBody>
          <a:bodyPr/>
          <a:lstStyle/>
          <a:p>
            <a:pPr eaLnBrk="1" hangingPunct="1"/>
            <a:endParaRPr lang="ru-RU" sz="2200" dirty="0" smtClean="0"/>
          </a:p>
          <a:p>
            <a:pPr eaLnBrk="1" hangingPunct="1"/>
            <a:r>
              <a:rPr lang="ru-RU" sz="3200" dirty="0" smtClean="0"/>
              <a:t>За </a:t>
            </a:r>
            <a:r>
              <a:rPr lang="uk-UA" sz="3200" dirty="0" smtClean="0"/>
              <a:t>мого сприяння було виділено кошти на встановлення </a:t>
            </a:r>
            <a:r>
              <a:rPr lang="uk-UA" sz="3200" dirty="0" err="1" smtClean="0"/>
              <a:t>металопластикових</a:t>
            </a:r>
            <a:r>
              <a:rPr lang="uk-UA" sz="3200" dirty="0" smtClean="0"/>
              <a:t> вікон у ЗОШ №5.</a:t>
            </a:r>
          </a:p>
          <a:p>
            <a:pPr eaLnBrk="1" hangingPunct="1"/>
            <a:r>
              <a:rPr lang="uk-UA" sz="3200" dirty="0" smtClean="0"/>
              <a:t>Виділення коштів для ремонту санвузлів для дітей з обмеженими можливостями у ЗОШ №5;</a:t>
            </a:r>
          </a:p>
          <a:p>
            <a:pPr eaLnBrk="1" hangingPunct="1"/>
            <a:r>
              <a:rPr lang="uk-UA" sz="3200" dirty="0" smtClean="0"/>
              <a:t>Прибрано сміття та гілля у школах, </a:t>
            </a:r>
            <a:r>
              <a:rPr lang="uk-UA" sz="3200" dirty="0" smtClean="0">
                <a:latin typeface="Cambria" pitchFamily="18" charset="0"/>
              </a:rPr>
              <a:t>покошена</a:t>
            </a:r>
            <a:r>
              <a:rPr lang="uk-UA" sz="3200" dirty="0" smtClean="0"/>
              <a:t> траву біля шкіл, побілено дерева та бордюри біля закладів освіти;</a:t>
            </a:r>
          </a:p>
          <a:p>
            <a:pPr eaLnBrk="1" hangingPunct="1">
              <a:buFont typeface="Symbol" pitchFamily="18" charset="2"/>
              <a:buNone/>
            </a:pPr>
            <a:endParaRPr lang="uk-UA" sz="22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uk-UA" sz="2200" dirty="0" smtClean="0"/>
          </a:p>
          <a:p>
            <a:pPr eaLnBrk="1" hangingPunct="1"/>
            <a:endParaRPr lang="ru-RU" sz="2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42875" eaLnBrk="1" hangingPunct="1">
              <a:lnSpc>
                <a:spcPct val="115000"/>
              </a:lnSpc>
              <a:tabLst>
                <a:tab pos="2514600" algn="l"/>
              </a:tabLst>
            </a:pPr>
            <a:r>
              <a:rPr lang="uk-UA" sz="4000" b="1" dirty="0" smtClean="0">
                <a:solidFill>
                  <a:srgbClr val="002060"/>
                </a:solidFill>
              </a:rPr>
              <a:t>Турбота про школу</a:t>
            </a:r>
            <a:r>
              <a:rPr lang="uk-UA" sz="4000" dirty="0" smtClean="0"/>
              <a:t>.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412776"/>
            <a:ext cx="7408862" cy="5040560"/>
          </a:xfrm>
        </p:spPr>
        <p:txBody>
          <a:bodyPr/>
          <a:lstStyle/>
          <a:p>
            <a:pPr eaLnBrk="1" hangingPunct="1"/>
            <a:r>
              <a:rPr lang="uk-UA" sz="2800" b="1" i="1" dirty="0" smtClean="0"/>
              <a:t>Заплановано:</a:t>
            </a:r>
          </a:p>
          <a:p>
            <a:pPr eaLnBrk="1" hangingPunct="1"/>
            <a:r>
              <a:rPr lang="uk-UA" dirty="0" smtClean="0"/>
              <a:t>Встановлення вікон у ЗОШ №5, ДНЗ № 22, </a:t>
            </a:r>
            <a:r>
              <a:rPr lang="uk-UA" dirty="0" err="1" smtClean="0"/>
              <a:t>ДНЗ</a:t>
            </a:r>
            <a:r>
              <a:rPr lang="uk-UA" dirty="0" smtClean="0"/>
              <a:t> №77;</a:t>
            </a:r>
          </a:p>
          <a:p>
            <a:pPr eaLnBrk="1" hangingPunct="1"/>
            <a:r>
              <a:rPr lang="uk-UA" dirty="0" smtClean="0"/>
              <a:t>Ремонт покрівлі (встановлення </a:t>
            </a:r>
            <a:r>
              <a:rPr lang="uk-UA" dirty="0" err="1" smtClean="0"/>
              <a:t>металопластикових</a:t>
            </a:r>
            <a:r>
              <a:rPr lang="uk-UA" dirty="0" smtClean="0"/>
              <a:t> вікон)ЗОШ №5, ремонт санвузлів ЗОШ №5; ДНЗ №№22,77</a:t>
            </a:r>
          </a:p>
          <a:p>
            <a:pPr eaLnBrk="1" hangingPunct="1"/>
            <a:r>
              <a:rPr lang="uk-UA" dirty="0" smtClean="0"/>
              <a:t>Виділити кошти на ремонт (внутрішня мережа опалення) ЗОШ№5</a:t>
            </a:r>
          </a:p>
          <a:p>
            <a:pPr eaLnBrk="1" hangingPunct="1"/>
            <a:r>
              <a:rPr lang="uk-UA" dirty="0" smtClean="0"/>
              <a:t>Капітальний ремонт спортивної зали ЗОШ №5</a:t>
            </a:r>
          </a:p>
          <a:p>
            <a:r>
              <a:rPr lang="uk-UA" dirty="0" smtClean="0"/>
              <a:t>Ремонт між квартальних проїздів, </a:t>
            </a:r>
            <a:r>
              <a:rPr lang="uk-UA" dirty="0" err="1" smtClean="0"/>
              <a:t>пішоходних</a:t>
            </a:r>
            <a:r>
              <a:rPr lang="uk-UA" dirty="0" smtClean="0"/>
              <a:t> тротуарів</a:t>
            </a:r>
          </a:p>
          <a:p>
            <a:r>
              <a:rPr lang="uk-UA" dirty="0" smtClean="0"/>
              <a:t>Відновлення мережі зовнішнього освітлення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План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424936" cy="4104456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Мною було вирішене глобальне питання ремонту теплотраси за адресою вул. </a:t>
            </a:r>
            <a:r>
              <a:rPr lang="uk-UA" sz="3600" dirty="0" err="1" smtClean="0"/>
              <a:t>Новопречистенська</a:t>
            </a:r>
            <a:r>
              <a:rPr lang="uk-UA" sz="3600" dirty="0" smtClean="0"/>
              <a:t>, 50 направлені звернення громадян до  керівників комунальних підприємств з проблем які найбільш турбували жителів.</a:t>
            </a:r>
            <a:r>
              <a:rPr lang="uk-UA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728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Підсумок.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1538" y="1700808"/>
            <a:ext cx="7408862" cy="4425355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 більшості випадках проблеми мешканців мікрорайону вдавалося вирішувати. Але також є багато питань які вирішити в минулому році не вийшло, а саме:</a:t>
            </a:r>
          </a:p>
          <a:p>
            <a:r>
              <a:rPr lang="uk-UA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на контролі питання ремонту пішохідних доріжок і </a:t>
            </a:r>
            <a:r>
              <a:rPr lang="uk-UA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міжквартальних</a:t>
            </a:r>
            <a:r>
              <a:rPr lang="uk-UA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проїздів та асфальтування доріг</a:t>
            </a:r>
          </a:p>
          <a:p>
            <a:r>
              <a:rPr lang="uk-UA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ДНЗ №22 закінчення робіт по утепленню фасаду будівлі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Висновок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7740848" cy="4176464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uk-UA" sz="4000" dirty="0" smtClean="0"/>
              <a:t>Асфальтування прибудинкових проїздів</a:t>
            </a:r>
            <a:endParaRPr lang="ru-RU" sz="4000" dirty="0" smtClean="0"/>
          </a:p>
          <a:p>
            <a:pPr eaLnBrk="1" hangingPunct="1">
              <a:lnSpc>
                <a:spcPct val="70000"/>
              </a:lnSpc>
            </a:pPr>
            <a:r>
              <a:rPr lang="ru-RU" sz="4000" dirty="0" smtClean="0"/>
              <a:t>Ремонт </a:t>
            </a:r>
            <a:r>
              <a:rPr lang="uk-UA" sz="4000" dirty="0" smtClean="0"/>
              <a:t>полотна дорожнього покриття  (</a:t>
            </a:r>
            <a:r>
              <a:rPr lang="uk-UA" sz="4000" dirty="0" err="1" smtClean="0"/>
              <a:t>вул.Новопречистенська</a:t>
            </a:r>
            <a:r>
              <a:rPr lang="uk-UA" sz="4000" dirty="0" smtClean="0"/>
              <a:t>,Гоголя,Різдвяна)</a:t>
            </a:r>
            <a:r>
              <a:rPr lang="ru-RU" sz="4000" dirty="0" smtClean="0"/>
              <a:t>. </a:t>
            </a:r>
          </a:p>
          <a:p>
            <a:pPr eaLnBrk="1" hangingPunct="1">
              <a:lnSpc>
                <a:spcPct val="70000"/>
              </a:lnSpc>
            </a:pPr>
            <a:r>
              <a:rPr lang="uk-UA" sz="4000" dirty="0" smtClean="0"/>
              <a:t>Встановлення парканів біля будинків </a:t>
            </a:r>
            <a:r>
              <a:rPr lang="ru-RU" sz="4000" dirty="0" smtClean="0"/>
              <a:t>(200 метр</a:t>
            </a:r>
            <a:r>
              <a:rPr lang="uk-UA" sz="4000" dirty="0" smtClean="0"/>
              <a:t>і</a:t>
            </a:r>
            <a:r>
              <a:rPr lang="ru-RU" sz="4000" dirty="0" smtClean="0"/>
              <a:t>в ) </a:t>
            </a:r>
            <a:r>
              <a:rPr lang="uk-UA" sz="4000" dirty="0" smtClean="0"/>
              <a:t>та лавочок</a:t>
            </a:r>
            <a:r>
              <a:rPr lang="ru-RU" sz="4000" dirty="0" smtClean="0"/>
              <a:t>. </a:t>
            </a:r>
          </a:p>
          <a:p>
            <a:pPr eaLnBrk="1" hangingPunct="1">
              <a:lnSpc>
                <a:spcPct val="70000"/>
              </a:lnSpc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Проблематика на виборчому окрузі №35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ъект 1"/>
          <p:cNvSpPr>
            <a:spLocks noGrp="1"/>
          </p:cNvSpPr>
          <p:nvPr>
            <p:ph idx="1"/>
          </p:nvPr>
        </p:nvSpPr>
        <p:spPr>
          <a:xfrm>
            <a:off x="251519" y="2276872"/>
            <a:ext cx="8641655" cy="4247753"/>
          </a:xfrm>
        </p:spPr>
        <p:txBody>
          <a:bodyPr/>
          <a:lstStyle/>
          <a:p>
            <a:r>
              <a:rPr lang="uk-UA" sz="3200" dirty="0" smtClean="0">
                <a:ea typeface="Calibri" pitchFamily="34" charset="0"/>
                <a:cs typeface="Times New Roman" pitchFamily="18" charset="0"/>
              </a:rPr>
              <a:t>Хочу подякувати Головам ОСББ , КСН, старшим будинків, а також всім мешканцям мікрорайону, які беруть активну участь у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dirty="0" smtClean="0">
                <a:ea typeface="Calibri" pitchFamily="34" charset="0"/>
                <a:cs typeface="Times New Roman" pitchFamily="18" charset="0"/>
              </a:rPr>
              <a:t>житті нашого району , за проведену роботу та плідну співпрацю. Хочу побажати всім вам здоров'я,  наснаги , благополуччя та мирного неба над головою. </a:t>
            </a:r>
            <a:endParaRPr lang="ru-RU" sz="32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830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Подяка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7869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Встановлення  дитячих та спортивних елементів, відновлення   лавок та столів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age-b52b90d09edaa3aac6d73e8e70e579ce52975ca3ce81f6d3a03b802431b7cb24-V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76872"/>
            <a:ext cx="4248472" cy="3515097"/>
          </a:xfrm>
        </p:spPr>
      </p:pic>
      <p:pic>
        <p:nvPicPr>
          <p:cNvPr id="7" name="Содержимое 6" descr="IMG_6299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23850" y="2276872"/>
            <a:ext cx="4175125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1538" y="1700808"/>
            <a:ext cx="7408862" cy="442535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4000" dirty="0" smtClean="0"/>
              <a:t>Встановлення дитячих та спортивних елементів на прибудинкових територіях.</a:t>
            </a:r>
            <a:endParaRPr lang="ru-RU" sz="4000" dirty="0" smtClean="0"/>
          </a:p>
          <a:p>
            <a:pPr eaLnBrk="1" hangingPunct="1">
              <a:lnSpc>
                <a:spcPct val="70000"/>
              </a:lnSpc>
            </a:pPr>
            <a:r>
              <a:rPr lang="uk-UA" sz="4000" dirty="0" smtClean="0"/>
              <a:t>Санітарна обрізка дерев та вивіз сміття.</a:t>
            </a:r>
            <a:endParaRPr lang="ru-RU" sz="4000" dirty="0" smtClean="0"/>
          </a:p>
          <a:p>
            <a:pPr eaLnBrk="1" hangingPunct="1">
              <a:lnSpc>
                <a:spcPct val="70000"/>
              </a:lnSpc>
            </a:pPr>
            <a:r>
              <a:rPr lang="uk-UA" sz="4000" dirty="0" smtClean="0"/>
              <a:t>Будівництво контейнерного майданчика для ТПВ (</a:t>
            </a:r>
            <a:r>
              <a:rPr lang="uk-UA" sz="4000" dirty="0" err="1" smtClean="0"/>
              <a:t>вул.Новопречистенська</a:t>
            </a:r>
            <a:r>
              <a:rPr lang="uk-UA" sz="4000" dirty="0" smtClean="0"/>
              <a:t>,50,35; 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Добрі справи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4000" dirty="0" smtClean="0"/>
              <a:t>Допомога школам та садочкам мікрорайону.</a:t>
            </a:r>
          </a:p>
          <a:p>
            <a:pPr eaLnBrk="1" hangingPunct="1">
              <a:lnSpc>
                <a:spcPct val="70000"/>
              </a:lnSpc>
            </a:pPr>
            <a:r>
              <a:rPr lang="uk-UA" sz="4000" dirty="0" smtClean="0"/>
              <a:t>Відновлення зовнішнього освітлення на вул. Горького,37; вул. Різдвяній,69,71; вул. </a:t>
            </a:r>
            <a:r>
              <a:rPr lang="uk-UA" sz="4000" dirty="0" err="1" smtClean="0"/>
              <a:t>Новопречистенська</a:t>
            </a:r>
            <a:r>
              <a:rPr lang="uk-UA" sz="4000" dirty="0" smtClean="0"/>
              <a:t>,50;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uk-UA" sz="4000" dirty="0" smtClean="0"/>
              <a:t>   Гоголя ,440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Робота на окрузі №35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Різдвяна,69</a:t>
            </a:r>
            <a:endParaRPr lang="ru-RU" dirty="0"/>
          </a:p>
        </p:txBody>
      </p:sp>
      <p:pic>
        <p:nvPicPr>
          <p:cNvPr id="1027" name="Picture 3" descr="C:\Users\Work\Desktop\IMG_8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7992888" cy="4641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sz="4000" b="1" u="sng" dirty="0" smtClean="0">
                <a:solidFill>
                  <a:srgbClr val="002060"/>
                </a:solidFill>
                <a:latin typeface="Arial" charset="0"/>
              </a:rPr>
              <a:t>Благоустрій території</a:t>
            </a:r>
            <a:r>
              <a:rPr lang="en-US" sz="4000" b="1" u="sng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4000" b="1" u="sng" dirty="0" smtClean="0">
                <a:solidFill>
                  <a:srgbClr val="002060"/>
                </a:solidFill>
                <a:latin typeface="Arial" charset="0"/>
              </a:rPr>
              <a:t>ЗОШ №5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</a:rPr>
            </a:br>
            <a:endParaRPr 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IMG_62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4176464" cy="3528392"/>
          </a:xfrm>
        </p:spPr>
      </p:pic>
      <p:pic>
        <p:nvPicPr>
          <p:cNvPr id="9" name="Содержимое 8" descr="IMG_625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3744416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14375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Поточна робота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7992888" cy="424847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uk-UA" sz="3600" dirty="0" smtClean="0"/>
              <a:t>Звернення  та побажання голів ОСББ,старших будинків були </a:t>
            </a:r>
            <a:r>
              <a:rPr lang="uk-UA" sz="3600" dirty="0" err="1" smtClean="0"/>
              <a:t>були</a:t>
            </a:r>
            <a:r>
              <a:rPr lang="uk-UA" sz="3600" dirty="0" smtClean="0"/>
              <a:t> враховані та виконані.</a:t>
            </a:r>
          </a:p>
          <a:p>
            <a:pPr>
              <a:lnSpc>
                <a:spcPct val="90000"/>
              </a:lnSpc>
              <a:buNone/>
            </a:pPr>
            <a:r>
              <a:rPr lang="uk-UA" sz="3600" dirty="0" smtClean="0"/>
              <a:t> Серед таких питань – </a:t>
            </a:r>
            <a:r>
              <a:rPr lang="ru-RU" sz="3600" dirty="0" smtClean="0"/>
              <a:t>ремонт </a:t>
            </a:r>
            <a:r>
              <a:rPr lang="uk-UA" sz="3600" dirty="0" smtClean="0"/>
              <a:t>дитячих та спортивних майданчиків їх встановлення , ремонт доріг, благоустрій прибудинкових територій.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12776"/>
            <a:ext cx="8056934" cy="504056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uk-UA" sz="3600" dirty="0" smtClean="0"/>
          </a:p>
          <a:p>
            <a:pPr>
              <a:lnSpc>
                <a:spcPct val="90000"/>
              </a:lnSpc>
              <a:buNone/>
            </a:pPr>
            <a:r>
              <a:rPr lang="uk-UA" sz="3200" dirty="0" smtClean="0"/>
              <a:t>Подано 23 пропозиції до формування бюджету розвитку міста , які стосуються проблем міста, ЗОШ №5,.ДНЗ №22,77.</a:t>
            </a:r>
          </a:p>
          <a:p>
            <a:pPr>
              <a:lnSpc>
                <a:spcPct val="90000"/>
              </a:lnSpc>
              <a:buNone/>
            </a:pPr>
            <a:r>
              <a:rPr lang="uk-UA" sz="3200" dirty="0" smtClean="0"/>
              <a:t>Проведено   </a:t>
            </a:r>
            <a:r>
              <a:rPr lang="uk-UA" sz="3200" dirty="0" err="1" smtClean="0"/>
              <a:t>суботнік</a:t>
            </a:r>
            <a:r>
              <a:rPr lang="uk-UA" sz="3200" dirty="0" smtClean="0"/>
              <a:t>  на прибудинкових територіях та </a:t>
            </a:r>
            <a:r>
              <a:rPr lang="uk-UA" sz="3200" dirty="0" err="1" smtClean="0"/>
              <a:t>проїздних</a:t>
            </a:r>
            <a:r>
              <a:rPr lang="uk-UA" sz="3200" dirty="0" smtClean="0"/>
              <a:t> частинах округу №35</a:t>
            </a:r>
          </a:p>
          <a:p>
            <a:pPr>
              <a:lnSpc>
                <a:spcPct val="90000"/>
              </a:lnSpc>
              <a:buNone/>
            </a:pPr>
            <a:r>
              <a:rPr lang="uk-UA" sz="3200" dirty="0" smtClean="0"/>
              <a:t>Для вирішення соціально-важливих питань мешканців міста було подано більше 50 депутатських звернень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Покращення умов проживанн</a:t>
            </a:r>
            <a:r>
              <a:rPr lang="uk-UA" sz="4000" dirty="0" smtClean="0">
                <a:solidFill>
                  <a:srgbClr val="002060"/>
                </a:solidFill>
              </a:rPr>
              <a:t>я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1958</TotalTime>
  <Words>461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Звіт депутата Черкаської міської ради,   Сандецького Олександра Борисовича  2019 рік</vt:lpstr>
      <vt:lpstr>Проблематика на виборчому окрузі №35</vt:lpstr>
      <vt:lpstr>Встановлення  дитячих та спортивних елементів, відновлення   лавок та столів</vt:lpstr>
      <vt:lpstr>Добрі справи</vt:lpstr>
      <vt:lpstr>Робота на окрузі №35</vt:lpstr>
      <vt:lpstr>Різдвяна,69</vt:lpstr>
      <vt:lpstr>Благоустрій території ЗОШ №5 </vt:lpstr>
      <vt:lpstr>Поточна робота</vt:lpstr>
      <vt:lpstr>Покращення умов проживання</vt:lpstr>
      <vt:lpstr>Озеленення прибудинкових територій</vt:lpstr>
      <vt:lpstr>Встановлення парканів на прибудинкових територіях</vt:lpstr>
      <vt:lpstr>Встановлено  елементи спортивного майданчика за адресами: у дворі  вул. Гоголя,440,436 та вул. Новопречистенська,50</vt:lpstr>
      <vt:lpstr>Встановлено  дитячі  ігрові майданчики</vt:lpstr>
      <vt:lpstr>Проведення дня благоустрою </vt:lpstr>
      <vt:lpstr>Встановлення парканів біля під”їздів  та огорожа дитячої зони</vt:lpstr>
      <vt:lpstr>Турбота про школу.</vt:lpstr>
      <vt:lpstr>План</vt:lpstr>
      <vt:lpstr>Підсумок.</vt:lpstr>
      <vt:lpstr>Висновок</vt:lpstr>
      <vt:lpstr>Подяка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Озеран Юлія</cp:lastModifiedBy>
  <cp:revision>129</cp:revision>
  <dcterms:created xsi:type="dcterms:W3CDTF">2015-01-29T07:04:29Z</dcterms:created>
  <dcterms:modified xsi:type="dcterms:W3CDTF">2020-05-15T05:34:48Z</dcterms:modified>
</cp:coreProperties>
</file>